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67" r:id="rId2"/>
    <p:sldId id="268" r:id="rId3"/>
    <p:sldId id="269" r:id="rId4"/>
    <p:sldId id="270" r:id="rId5"/>
    <p:sldId id="273" r:id="rId6"/>
    <p:sldId id="272" r:id="rId7"/>
    <p:sldId id="275" r:id="rId8"/>
    <p:sldId id="274" r:id="rId9"/>
    <p:sldId id="276" r:id="rId10"/>
    <p:sldId id="277" r:id="rId11"/>
    <p:sldId id="278" r:id="rId12"/>
    <p:sldId id="279" r:id="rId13"/>
    <p:sldId id="28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42" autoAdjust="0"/>
    <p:restoredTop sz="94660"/>
  </p:normalViewPr>
  <p:slideViewPr>
    <p:cSldViewPr>
      <p:cViewPr varScale="1">
        <p:scale>
          <a:sx n="87" d="100"/>
          <a:sy n="87" d="100"/>
        </p:scale>
        <p:origin x="4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2A19AB-37CD-4C48-9AEC-57CD3B91444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2138C5-9F22-4CCF-9DCD-5E73291D5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54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4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7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5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5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2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2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5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2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4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7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4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13E43-50E7-4251-AFC9-D4F1DE49CD4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7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Comparing Mitosis &amp; Meiosis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29718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Introduction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819400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819400" y="883910"/>
            <a:ext cx="6096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1a. In multicellular organisms, there are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2 ways in which a parent cell makes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daughter cells.</a:t>
            </a:r>
          </a:p>
          <a:p>
            <a:endParaRPr lang="en-US" sz="2800" dirty="0"/>
          </a:p>
          <a:p>
            <a:r>
              <a:rPr lang="en-US" sz="2800" dirty="0" smtClean="0"/>
              <a:t>	1. Mitosis</a:t>
            </a:r>
          </a:p>
          <a:p>
            <a:endParaRPr lang="en-US" sz="24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2. Meiosis</a:t>
            </a:r>
          </a:p>
        </p:txBody>
      </p:sp>
      <p:sp>
        <p:nvSpPr>
          <p:cNvPr id="3" name="AutoShape 4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hISERUUEhQVFBUUFRQUFRQUFBUUFhgUFBQVFxQUFBQXHCYeFxojGhQUHy8gJCcpLCwsFR4xNTAqNSYrLCkBCQoKDgwOGg8PGiwkHyQsKSwpLCwsLCwvLCktLCwsLCwtLCwsLCwsLCwpKSwsKSwsLCksLCwsLCwsLCwsLCwpLP/AABEIAMEBBQMBIgACEQEDEQH/xAAbAAACAgMBAAAAAAAAAAAAAAADBAIFAAEGB//EAEAQAAEDAgMFBgUCBAUCBwAAAAEAAhEDIQQxQQUSUWFxBiKBkcHwEzKhsdFC4RQjUmIHcpKy8YLSMzRFU4Oiwv/EABsBAAEFAQEAAAAAAAAAAAAAAAIBAwQFBgAH/8QANBEAAgIBAgQDBgUDBQAAAAAAAAECAxEEMQUSIUEyUXEGEyJhgbFCkaHR4RRywTM0UvDx/9oADAMBAAIRAxEAPwBR7kMiTAUS8cfoVKm4QTN8hp1PosTjA0G35tbkB680F5Q31FF70qicEdUUTjSEBz1PC4F1V7WUxLnEARxPHgE5GGRR/YezXYms2m2L3PABtyV7CzdY0NaIa0AAcAMlT9m+zlPCU4F6jg34js5IFw3gJlP1nLSaHS+6WXuw9hj4qWxNwlnYiEF+LVpy8vUFyKzaFC6VpMT1SpvCUKmy6m6e+F1SnB5TIc4/ENYWmn2BJUzCZpvQTTY9HoTfUXBdpdtCrULR8tO0g5nU8M7LrtuY4UaRdPeiGjidF5lUcS4k5uufFZvi18WlSn82OIKHz5D7LTigtzRwdTlfzGgVA1gUxjNUw0RE2E5n0QqVWxgRcCfPTLRbDZzKBiB/jDQedghOJce9wHLQaLbDa3TxRSy55WTexwu1lz09VMNspNEA+A+6xlOUrZwTD0LT09/ZL41qsWsgDnP3j0SldkuAQRl8RwpRp9yeZQKWGeXENBJOmqsv4YuIA8ArzZeyhT75+YjyHuFb8O0s9Xbyrbu/ICc1FBNmbOFFgH6j8x4nh0Ta2sXoVdcaoKEeiRBbbeTT3wD5JOoRxlCxuLkwLgajilnby8x4zqFqtXKafRdF9P5J1a5Y4AYmkC86WGnMrabwzmgneBJtrpf91igqbSwSIroc24X0HUhEnSPfFK0+OY9ypir5Ka0NhAFFrLcOqK2eCng8E+rUbTYC5zjER9TySLL6HEMDst9ao1jBJcQBwE8ToF6p2a7KMwjD+qo6N53C3yt5Z31RuzHZluEZeHVHfM7SxsG8lvtTtj4FIbp7zzA4gakfQeKuaalpq3dauq7f97jiWB16E5q1syTQpkmTuNk5yYTHw1c1z5oqXmIVdegq+pTIK6M0FV7VIbbU38P+UGs1ao085PyePUDkyyrBuQcitFsLTpkWtqeuSYpc8lieEcYnoJcsusHuvL5oKyvnNU03Rtmo06fBc/2p24GsdSYe8RDjw/tHNbqzidDo97CWV29RlQafUrNvbbbWeYyFhlMCfMarmn1Llaq1ZAjr48igOvfxKyGHKTlLdjoV1Wcre7EIw08/P9oQKaMM/p5JJCB2CB4j7I9NqCw6HU/lN0OJUebwcaNOI6ifC/otUnSETF/Lbp55++a1gafdTefhyzgVXQcz+PQotBkoNdh3pHO3iSnMILHjl6++i6TwjglMTbQDPoofw++4AC6sMJsarUEsaYOpsI1Mq/wmxm0QYu4xLj0yHAKfoOG2aqWX0j5/sJJ4RVbO2ZuCXDvachw6pwhNOpoTqa9C0tFenrVda6EKeW8sBCjVdAPvNFclMa8QBMaqJxjVPTaSclu+i+p1ccyEhRbFlveUQz376LQprywnC+LLZBJiRwzusW8YwGJ3rTkJ4LFIhjlFTOdpgrXVXdHZoLQ5xgaaz0UqVJrT3RA1OqlO5HEdjbGNd7GTu75i8zGpheo7C2BSwrN1glx+Z5zJ9ByXNdhaG9We8id1tnTkXHh0B9lduSrzhlKcPey3ewcdiD3LzjtRjvi1JkgB4a3h3XesSu229iN2kW/1y3wIuffFcZiMOCCI8uShcZ1iUlQu3ViS2Ol7N48OphhI3m6f26FXjV5vj8ccLSfXYYeAGtm4kkRI1C6bst2ypYyWt7lRtywm5ENlzeUkhT+E6tW0qMt109Tkzo3uABJyAk9AuWxVXfcSbz9tArrauIhkf1fZUbwqXj+qcrVQtl1fr/4GgbWc9NeV80drVFrbhHZTtHCyzjQSRF7XEHdMHQ8LZqpodjKRn4r3vcSf7fyZV/TYitZeVM0t7pkpYyu6fcVxTKKp2IwxyDhYCzuGtxmlK/8Ah/RIIY5zSTIJggcozIjmuwa2VJtJeiUV6XUVKyEVhkVpp4PPsR/hxWB/lvY4XsZByGkZykqnY7FMDSaTjnZvePiG5ZwvV6bEamotnDapeFtB4PFK2zajSQ5rgWkNMg55AHnyR2UXAtO66DlINwM4nNezwt7o4DyUOXCc/j/QXB487BPdENcZIFmnwAtcwrPZvZjE1BLaZAE3d3ZIzAnNeoBYXLo8Hj+KTOwcDS/w/rEjecxg1vvEeAFzCusJ2NoUjJl/AGwy1AzK6F1VLV66nU8Mog9s+p3RClWAIFgLAD0SdS6NWdKWe+FeVxwhiTIPYAk65lHqPS7lKgsEeTyBIS2Lp3HROEJfEG/gs57Ut/0scf8AL/DDo8QkWhCRSJWiF58iSwD28SsRBCxFzA4FnoJcA08puivQ6eGdVeyk3Oo5rcshPeJ5ASpNcXOSiu4p6H2SwHw8MwkAOqd93/V8oPRsK5UGgAACwAgDgBkEvtDGfDpudwynicgtwlGir5RX2Hig7QY3eqETZto56+iqBfVZVqX6k/dRXnt9ruslY+7Abycv2xxU/Dp8BvkczYfYqjwGIfTdvMcWOgjeBgwbG6PtnEfFxFR0yN6Af7Rkh0WrRaeHu6kjj0zZPaNuKa3etUDTvN6GN4dc4T7QvNcLUcxwcww4ajO4hd5sDagq02hxHxADI1gW3lTcQonKbu3yORY+KaNRbc+B9+Sn8NEZS/Hqq+MRxEmtRmMWMYjtYpVdeQiLG3TLaSixiZoCy0/B7XXJ1PZ9fqNzWeoPcW2BHc1Ra1aLIAJZvKTmqJalENfEUS9ZuLW6lwICquSzmkpx7EpVcnoDcheqUo8JpyC8KTHoMyFXITgmHhBIT6Yy0CIS2LFvNNlqDiR3VR+0Nbs0MmuzTDq6SEKjPwtbsaLK5g5rbTa+a8z7EsC+msUyViPLBEA1dH2L2X33VzkAWM5z8x8MlQUKBcQ0XLjA6nJeh4HCClTaxuTR9dT5rQcI0/vLed7R+4UUN7y57tTizLWDIgk872BHhKvZi5sBcnlxXC4zHb9V7jaXHIyLWz6BWPGruSjkX4vsE30IsetYt+7TeRmGuIBysPoosz4cOiHtKfg1Iz3HR5FY6K+NAI4ICY6epTdEJSk/ujr9x+ydoFal7BjVIKxwNZzHBzTBGv0SVNqcohMtJ9Akd3sfaQrN4PA7wGWeis2sXFbKrljw7nccRwXcMPkqm2lVz6bMdQZjUdjUKkmWhSKoII21iNSatNCKwK601WJqQDZstUd1FWiFeDYDcW9xF3VohdkUCWKLmwjFBqIkCK1ik6gTlRqA5qkQeBuQm5qG5iaegPCfTGWhdzUF6Ye1BcE8mNsXcFBzJRnKBKWyuNsHCWzWANupVVqd4KhMJ3F0v1DNIOzj3ZeTa3SS0t0qpdtvTsybF8yybctqTDC0ofQUtOyeziXGq6IbIb/m1PgPuurDUthaTWNDWiABH7plrl6Jo9MtNUod+/qEhbazg2hUOXccJicxGXivN8OCAB6rv+09YtwzyCBMC+oJggc/wuAZUnPzWf41Ju1R+QMx9j7eytPG8CNCCD4iFCi/j56fsjbizmzBR5y6kWOeyflJH+k8eiPh8R/ymO0GAczEOJENqElp0Mi46ykcM5amuSnBSHEW1GqrHD1AqmgE/RCCQaLzDFdnsipNJsaWXC4VdZ2dxGbfHy9/RRL45iOI6GkEwxL0imWOSUpZCDsRmhCYjNV/plsNSJLFixWYBiiVJaKQ4G4IFRGqPSVcFQ79Yq/CssNRyDqVhxSWIxgGQlFexKYmkqe7iuq2jhBe7iBftE6AJKrtpwnuj3mjfAtKSxWG8zP1Ve+JaxPxsFwj5AT2jNpaI1j6KJ7Qsg7wIjQXSFbCRPl1EZqur0rkcc/DVS6eLauD8efUZlXF9jo6W1qLzAeJ4G2k6o7agIBBBByIMg9FwlenGsdEqarhk4jdJcAOJzVzTx638cU/0GXSux6Mq/EUC106flcYzG1Lw50BpBEnIkK82FgXvIeXHd4zc/2qHxC+PEuWEa/j7PP36bHRjyd+g89yxPvwd7LFRS4TrItx90/yHFOPmdCzFplmJXMUsWU5Sxi9IlRgCNuR3tFUDsO8RM7vhcXXEfB4Lqsfiv5T8z3TlmuWbUvGixfHoOFyfyCbyFpthHpusgU334H3qmQ1ZqXzFQDHYNtZu64dOR0IXC1cM6m9zHiC0kfXT8r0E2VT2i2X8RhqNHeYZNrlhAP0MnzU/RX8j5XsxxHPUXqxw5VfhqZJVth8OSreQaH8K5dP2cd3j09Vz+Fwo1K6fYDQH2GhUe2OYscR0FJqbpsS7HJhj0lEYrcJjDQitQWGUcLQ6VJrKGpG1ixaJUzIBtQcVm+tEpic010CSBPcgVHBGqBJV1TXyaHECelMVcIlSol3vVVZNMUCTCRxDkaq9KV3qI9wWI18r8T6KrxDMzwH3VliT6+mqSqMzBzsfWOaKPQbZUV2F2kxY+/BLtwwLhrx96qyfANkBzhMqQpPHQALhdiucd1up10BN76rraOHDGhrcmiB4IWx8MW0wTm6/haOicIWv4Fo5Vwd1i6y29P5I10uyBQsU91bWlI+CrKLTcq7C7UZUtk7gfQpsPhR9PqK9TDnreQpJxfUbL7KjqUYJB09FZfFSmKs6bwR9rH081nfaTTZpjauzx9GOVyy8CzPunaT7e5/dLhsEc0fcWDk8j6DhoIUqNQCpB1aM+RI8dEAEplg7zZOYdaOEH1QodiUG2tm/CeCz5HfQ/09ELDDiuvr4dr2Fjsj9DoQuZxeyqtMm280fqHDmMwrbS6pTjyyfUcQ1QcAui2BX7x6eoXHUai6js0/5zOgCfveINhI6inUv4JpjlVNq94dPVPUaih1zeUkGWWHCPKXY5EDltKK/d1pMZe4TeQ3VErUxkmBkFjqyh26pNuMewSiFdUWNqpN9ZQbiFXf1DTHMDz3JWqs+PKFUqJLJqSAE8TyVfXrwfAqxr0z0VfXaBzPP8Kou6MUXqPJy80nUi83g9AiV3xr4pCriOPgo2cgNmsTX+mmnkkKlWVlardL/G/KdS6DbZCszhwKngsC59WmBlMukEiBcz9vFDNW/M2jPlkun2RgzTp94Q51zfLgFZcP009TdGCXTv6DcpcqyWErUqBK1K9IUcLCIWQkrSBVxIbmsVdZxXR1ycJWLKDUJPsefueRy1EfRW+y9qlw3XnvaO48jzVI591o1AMgsZpdTZppqdb/AJJMoqSwzrmOW9oM/l7wzaQfDI/nwVTszbIcQ15h2QOh68Cr1zQ5hacnAg+K2ztr4jpZRj3XVeTIai65dRRpmPcJumFX4KQN12be6ecJxr15TbBxk4vsTUFc+EN1W7DwdH+oFY9+aBXA3bzEg2Mai/1QxDTLelURgNUlQZCbaU0+j6BoQx+wA/vU4a7h+k/gpjYOFdTY7fBa6RnkQBpx1T1F8p0FW2grt1snQn2yFKSisgqUl1uEK1wtOM8/ohUqTGtBbmSZ8IgfVED1puG8LVa95Z1fb5ATs7IdY9Dx2M3GE65DxQRVVBtjagc/dBs376qw1tiqrb7voha/iY9hsXdNnEWXM08bHinhjO6stGXVklj78Sh1MROSrG4iRw9VIYm1vFMSlhiFrSrcffijmtZVTK8hSGJTatYDHalRJV3gqXx0lial03N5BF8SPf5VXiRCtahVRjXRkmYrLBZX1XoTHyCFmKv1V/sDY+4BUeO8fladBfPmrHS6WepkoQXX7DUmkssjsbYgEVHi4u1vDmeauytkqJK9A0Wihpa+SO/d+ZCnPmZElCq1IH2RCq+u+T0yVbx3iL0lPJDxS2+S7sKqPM8ir6om/qtIjli845yZk5AMKGWJ17dPr+ULc/KtlIAULIV9sXbU9yo7vaOJzv8AL1VQ7DkoZw+7p4+Km6TVy09inF/TzElFSWGdg9venz/KkHXSezcZvsE5tgO/KbcP2TPG6YuyOprXw2fpLuhqtvwvdGVAhPG8xwysbnoib6x+RGU2lUMXgfi+o3hqlh0CZa9VOAqu3Gg+fIWTTahQSj1CTwWDMSFYU35dFT4W5Vi162HsxpHmd79F92NXT7BMBiJNTlUI/wDq1Oiquf2PiZfiBwrfdjSrZr1rKYfAvqDN/Eb2pj/h0nO1iB1NguJ/jI1Vt2xxm7TY2c3EkcgP3XEVMYXGG8YWc4rJyu5eyRLo6RyX7doZHjl9lZ0MT3e8VyFOuG2GfWw/dWJx5DVU8g9k6BtfmpUq91zlDanFPUsVOR06KNZBoFl82utmtr/yqo4pFGJBsojTAyWQrzkoVaspZleB5LYdwQZEyRq1o5/hVGLql0nnaPorulst9QT8oyMz9OKfwuymU7xJ/qIE+CttFwy/UNNLC82NTmkIbH2GGxUf80Ahugka8SrVykSoErd6TR16aHLBer8yHObkyJKiVtygSpyGyFd1utvyqx7rp3EnJJvZOua8s4zqHfrZt7J4X0JtaxFE2WzWlheAtKnDOcc1DLEWm/eHMW+lvp9lp48+CtNugJqnE8AhVHyVB9E+aw00aSOD7Or7r+RsY+66Gje3Bc0yorzDVZAPK/XVXegqWups0ct/FD5NfuR7XyNT/MOXLbHaH90Oq4dOayjWBcOqyllUq5OMlhofi8h8EyGAcJHkSmBTlK4Z0718nO9/VPU2plqTnhbscfRhmNgKYqJd1RSa5et8M0X9JpYVPfHX1e5XznzSyc2/bwo4zEUhepVdQ+GNJcIcSeQMrsm1FwWy8G2vtStWzbRIA/z7u76ErsMRjG02lzzAHuANSjpl8MpS2y8Ei3xKK3wsnK9v67nVqbG/+3Pm4/hc8HhggG+p9AV3bdltrzUrtguAAaDBDRlvEapLF9haL/le9nKzvwqK/Q33zdqXR7eY+rYwXL3OJdiLpn+KJCvXf4du/TWHiw+hR29iXMHeq0wIuSCFGlobo7x+wati+5zbXH3KZZiDbkrw9m8O2N/EZ/0gR53sp4fD4BmfxH5iHZdYEKO6O05RXq1/gV2IBhMbvgDMzl9lZ0Nl1XX3SNDNj9U3htr4WnamzdkT3WAeB1lNjb1LiRnmMo4rq9Bo2/juXov5GXY+yNYTY8RvnTIceqsaFFrcgOuqXo4+m8S1wPjHmEUPWh0ug0deHWk357sYlZJ7jBcouKGHrN5WqWBvJFxUHFTchuRoBkSVAlY4rSMEVxb79I9hLOOqZxGbvdko4Lxm+XPdOXm39yxWxveWKBd1Wk1g7JzuFeN6CQA7mbEZGIupveOPX3xS9UahHYQb6kfXVWrXcQi5/gh7yk4KIMJUjiZqg6BPbLxcy2eY9b+Sqaj4FkTZteKjZvePO0qw4fa6NRCxef6PcCyPNFo6N7ARBSmGwz2uJeZE2I4cxxTwCkAttxLg1Ot+Lwy80V9VsodOxHD4c7zzl3vQXTzXECPNMvpD+Ha8fMXkOPHu937FKSqbg3BK637+34pJtLyWOmfUl6ix5wu6NhLbX2iKNCpUP6WmP82TfqmJXEf4j7TcQ3D05LjDnAXJP6WxrqY6LS6mz3dbf5DNEOeaRa9nMRTwmCFWqYNUmoeJLvlaOcR5p/CYariP51Umnb+TT/p4Pfxcfoud7Idma7y2rjZinPwqTuJMl7m6aW5cl3YKhw0/vq1Gfhxt5/P9iRZYoN8u73f+DnK22cRSlpMx/UJ+uqC/tfWzAaL5RpzVztzZ4q0yQO8245jULkq2Gk3tx/YLLauWp0dnupWPHZ57Bw5ZrOBqr2mxDgAXxBnuwCeAJGiSfiXuMkknmed0u5hU2VPyoFls7Osm39RzCQy2pz0A/dEEyI6+FggsZBKYaYA6n0USRw3RF56rMQ6IPVZQcoY2455j1+n2UdeI4bovtK03aDmukOIjnw0QcNU7t+CWc3vSeA+wSwzGWU8HHSYTbrv1d4eWvFXFHGNfkfDVcjQf3ft6hFY45gxEEe/BW2k41fp3yz+KPz3/ADG5Vp7HXbyg4qr2ftfeEVDBvB0IVlK3Gl1VWqhz1v8AdEWUXHciVilC0pgBW4x/fNigmpZNbSpmxHRIbhjl70XkfENP7jUzrfZv9yfF5SZIXyW0HcK0oeAjnn+/NSw3yf6/ssWKzewiDty8kGpl5eqxYkW5wnWWMW1ikw3Rx19PIdB9kVqxYvVVsU5aD/yv/wAo/wBrkgVixV2h8Ev7pfdku/deiJsXC/8ArX/X/wDhYsQ6/aH9yHNJvL0Z3oUlpYpxGZJcttDM9PytLFjPaP8A1a/R/cmafZlK5Q4dB9lixUS2Hxx2fgPRFZkPH7rFiYZwan78lOpmOjv9pWLE13ENUskOpm3p6rFi5bnDeG/7v9qPQ/V0H2WLEzIUHr4H1XS4L/w2f5QsWLV+zXjs9ER7+wdaWLFtCMLbQ+UdUjUyHQfZaWLzP2h/38vp9ibV4SCxYsVEOH//2Q=="/>
          <p:cNvSpPr>
            <a:spLocks noChangeAspect="1" noChangeArrowheads="1"/>
          </p:cNvSpPr>
          <p:nvPr/>
        </p:nvSpPr>
        <p:spPr bwMode="auto">
          <a:xfrm>
            <a:off x="3683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http://ghr.nlm.nih.gov/handbook/illustrations/mitosismeiosi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4267198"/>
            <a:ext cx="3619500" cy="241892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AutoShape 2" descr="data:image/jpeg;base64,/9j/4AAQSkZJRgABAQAAAQABAAD/2wCEAAkGBhMSERUUExQVFRQWGRwaGBgXGCIfGxwhHyEdICAgIR4hHSYiHiEnHxwdHy8gJCcqLCwsHx4xNTAqNSYrLCkBCQoKDgwOGg8PGiwkHyQxMCosLCssNDQvMCkwMi8uKiowLywsKi0sMiwqKS8qLywtLC8sLCosLCwsLCwqLCwpLP/AABEIAK0BJAMBIgACEQEDEQH/xAAcAAADAAMBAQEAAAAAAAAAAAAEBQYCAwcAAQj/xABAEAACAgAEBAUBBAgFAwQDAAABAgMRAAQSIQUGMUETIlFhcYEHMpGhFBcjQmKxwdEVNFLh8CRyghYzkrJDU/H/xAAZAQADAQEBAAAAAAAAAAAAAAABAgMABAX/xAAyEQABAwIEAwcFAAEFAAAAAAABAAIRITEDEkFRYYHwEyJxkaGxwQQy0eHxQiNSYnLC/9oADAMBAAIRAxEAPwCj4MZ5IzEwOqrCspVq/wDq1eorttjZleVHS2LFlcbxyLa33Hqp/LHPpuApHHrkj1A/dqRhJ8hdQJI9rxs4Fw1MyGT/ABCeDsp8SRb9LV2ojttizgZflLQYrT01XPkhgJJyzSnWoKspsiYT/lyy9fKLI+Ad9vbG/OZ6NlRVhWRT3IWx835hv84lMtwvieRjYpmjLEN11lXjsdVZJLKmqoqwvBnLnMiZtij6IZqvQUsMw61RDAH0BsY1SYJtUwUzsPKDiRSotr0eoTuaTxI2VqQhSCWJBUV12O4wJyhw7Xlzq0mm6j+Yx9GbkRr1Kqk6N1LVfqxH3fc4O5GzFRyQgeaNyK2+m/v2xmOyh5GwPkTPuFsUEYQbs4eRa4e4hbeI8SEIFJ3rYYwzz1GJi4QjqrVRHt7+2F3Gi87KQ7LpN6dPUjsQN/qMAc6cVCwIJ20j+H7w6bYiQ7LOpPiqYeGC8MFoqsG+0rKJs6tKR1AGx39MK8/9p+YLn9GhiG5IvUWFeqigf7YU5zhkWXyrTMyu8zaQDTUt3qB/p84HyHMEWWsqQ0gNglLDWOn9LGKjBwye+S6NBvyVMtM2G0VmCdhNeZlUv/rPiQUSN4CheoEP3brYjVdEdxh1y5zKvEnPiqBLCSKTegR1BNEqfQ4U5L7RIYnJkInE4WzoFKKrSR6qfywq45zYUzSTwosZVacoNOtSR5T21CrU42RsyxhB9PXySZCQRT2keEfKuMrxaSMhZAKojUeg9NXv6XgPhscmp1iVHJ1Asw8tne9sej4r+kFhZI8LzjT94MNiPw/HGXBYtUZCnY2pJ2ZSAASP4q9RWCG3osYy8/hfM1lFi8Zpm1s1EUK2Iqvo3fB78IVMrEyBmBZQ61uL6uD63uRgLiUrIiySSGURtWqt1+QBW49uuDeeOblyOSQADVIAVBGxI33rf64DnlrfSAhlc54A4mqnOauJLHOsauAxCuZWHlB3Glu29Viejkizs6E6oZkTfUTT0a8uk10OAC+YzUbvGoZQNTLqGuib+73Aw2+y7MwvnTrXSVW6IsGuu3Y/3xVrCxuc/nzVnloEAo7OfZzm3hGlVeYKG1K9MV38va7IvBXKHMRlLZPNg+IukxSaqcb6SCetj3wk4vzhmsrn2OXYhVAGhhYAUtQ36dcJ85zP47NmBq/SaOqvKqlibIA2Ox6HAfnf9zY2I9ilyEzJXaszlDCiK1MOgLdC3YexIsg/ONa5SOeQApQOwJWq9fptiZ5U5sbM5dVzTV4UlWvRiAKN9dr6dsdHiEahWAsbEEb/AFxzZy37qFSktcFyLlHgoGYnjC3oklR77edtJHwBVfGKTMcMMaupVQS9ix1JFAfXY4XcKzBy/Fc4oDMGzIPWqEmk6qO5otuB2xVc6S2kTIoMqkabNC+1/Bxdzzny7xCfEcZqtzcEy+Xy4ZgC6rse+oDevzxJZvisc0ZPh6VTfXekFfk1Zs9BeG/FOLaisGtTMqeIoGy30onv6ViXPA5XMWWkjUFpzJMC5MYQg/eJrT1oe+AwueJJqOOiVoDU6y+YC+ZkCoBZLMNz/p+gx8/xNJULQqFaUtR00TXyOm3XE/xjLZKV1y8ayPJGuklAfDiPS2P9d8By5KVYovECLLEdAcvYCX2W9zg9m4VBVBBVU0B0BlUOP3mQ1Qr8LvtgHKcNjzAZ42ZTH11bMD8dfrhZkckyJ44nVofF/bb6GNbrsLvDQZOHMRnNRys2mx5WIsj/AFDb02vGkgxmE2G3gdimzZK1/COfhZ8NlPmoAX6ntfviXj4bIp0kEAnfv+GLuCP9Iy0ba/MFPkPct3PfbBHF+C0kKlwg/eNUfxxsPFEQePIhZuOWEhROZ0LGQw2G+ruK9xvjLPZ8yRoEJ6da/LBvNyR6VVCfDLqu+5O+9bWSemHrcEqNSVA2sJ3A9/fvhswlsqjsRuXMRqoPiYClbDM9bkm/w3w8y+pzQZkj0gEA7n29sZHhIdfE0l7berr/AIMfcjDEb0s2noBVWe/zjYkR6IuxWEQBVdR5Y4g0uWRj16fhj2BuS/8AKJ9cexzLlXNOZHV5D4kkEDx7MsyeIjkj7ymtj9B+WJHNZAUNU0kYZhWpW8N7/wBJIKgjfYkdMUUXMEMk+qPLq10CsrMz0etEoQQPQnt1wy4xy/Fo8PLwSNOaYAsFVfbS50MPj3xbDbkY0kHwjjJ8BWZt5J+1Gfs501OkRU01PEmV94PxYx6cvm4QyMP2RRLEnsSGO/1xO8y8I8KZJoYWikdiVUkggj0K2BttvgHivEY8sR42UfL5lDbBA0SPt1KXp1ejpt84Gl5v8WIhX0yli2rUUYencqcbMc4c2pBrsa9SeCGDhBoyGMrhY6GD5DUDUm66Jw2QZhVmZT4gFXe5I9aO/wAVj3BSr5/MFmp6UqyE10HUfvA9wcDct5MSZNC8yySVtdFh06sD0vv7Y1vK2XzkTgLqkUrItdSD2N+lHFHADHLQd2jnX/yufD7/ANO/eAa7NcPiU+41Ep0tbRSKwLBG69wyn/f6Ymed5pfELIvjxunmR0BX5Vh0IxSy5YSSmS0AqlANm/U4+cwZkZPItI4s35QOoOOVzgxmZ3kONIXRgmcUNFZp8zysuE5qdtJUyN5TSIbNfF9PjDPlHN5dZP8AqfGPceGR/XA0UBzTMwLeMxsXsD9emHvLcQWQx5+LXCK6UCD6hqOO/DYWCbGOuaOM4ESKidOrfC2jiuVzT1FlvDWMG6NFj2c+/qMMYOO+NGMvOkV6WEb/AAL3v+WD+F5vIwPNHGhaKUVq1BnA/hXrYPUd+2Eme4XCslRSM6tYCsCpNntY6j8cKAHRBPiZvdFuoLYi3gq3hWTcRmWHzhbBQEbCh9dPthrycXMLTbAOzeH0Iv0PcdxhNwVWjjUhhoAZWJ2O10NXe6og4Y8AyoeGtRRfE1CrIA61ibxceCk77B4/FETxOJEDRyIWdPOslVSkXR/1D069Mc5n5jiz+eQykqoqKIMLQDbr6WcdD4zxFFIicEIToZz0Abp2qr+mIXinKgiQ5nLyRTNG7DQhBKhdrA71133wuHAIJMbfpUAlh3TNo85wqZ5P0OOSI3VXSg9tQB23sYScX59y80sUn6N4BUAMYnAb6sB7d8UcHPOdbLrDJCrLMdAFnUw70K27f3xJcw8QuV4VyPhLsjIiW1juD0u+/viuRzjmLXA8DIPEoNgiSR1sjuGcyQzcQUrqVJHQt4kYkUlR3UGyD02wh4dlTNmnjikCu8hPlSgBqJND0AF1jVxrOGN4xDH4LKd3rS97Cifb198Pf0SGHPRPENCHw6UN3H3jruut7++GALaV5qjtxddC4RwCFIxDE2nwv/y3Rkd/vsfYbADDNJdEZXzeKCSANgaNGj+YGAIFLLTMx0qadjpruPu+VtqBsdsG8CypSzJayamPib3pNUNPpjlcSakrmiFH5fLvLxOdujPOibtR0lFJO/UgITi3ycMZzLxEEqirbs1+Yk3ueu1d8TPgeJxDMzatIRo5UYbU5WVAd+x0V9cVPL6QNGQN2DB2b1LC926H4xsQxWdAq49SojmvNxCU5cFk1SM58NCzFAb2YdLOM25iZ8krK4mJmRZFjBJChrOs0K8ousNeOwSwZl2y6Bwo1uACWYEVpW+nm32O+FeQ48c1E8EUDwRTDWXUWwFsvQHrYP4HFHhtCQY3p/UonLRe4nIyo2aymqSKbSkqRrZKi7YUNj6+uNHHMprWKGeSmSikhUqFAGoBgOrHpg/hvHP8MEEMEM7xSgaWbqzdHC9j0uuuBeZsw00khEDRyOQ0RDBqYULI6VsbBGAzNNRWPu309qFGa8PXrZS/GZgWbwYPEQlCzaStMnufUYtOCQCSRNWgJOEsDbzGwemzbfywJxPyZMZaWZXdQ5cRqFZpG+6DR83qfjBOUy5RcuscaKgC7selDdv+VjYhloihrr5FGQQVRtlhlPNJpCAfe1UCB/zpj2R41ls/IYyWDxfugkdd+4329MJYFmndmk/blbCm/IovsP674+xZlcs5CW0l2zE2fx9K2GJuaTJBh3CykGz9yH5w4aEzmVUG9zJvsF09Nz1NkYKzGYmM1nzGtyDe3Tphe+ckzXFIw5AVYzp+LHbtvh/nz4bha3HcGyf7Yd5zOAIqGhU+xrQeKI4VOvgsAh01RX/+fyxBR5aVJJnzL+HABSLW4U+ldxi1k4xoQaU1MfehfvhNPDJKXV6au1eTUfc9a9MbCIDSCKEgqcd4nhCveSK/Qo63Hb47Y9j7ySlZOMem2PYiRVUXH+K51AUc5ePU6+SWJzFqr3RgLPv3wRleMTeGUWS0k2Ek8hLxt6Akb/8ALwS2byGdYRPF4tDaTLuEY+xWwCfkDExLPGc2scKMixtWiboKvrpv/gGOnBaHvGEQTmrWfsnlrtqgSOzzwBkAJ/7f4jXbWkSjeaMvnF0rnmnzWWO6sgXa/qaxq5V5KgnPiATaB0VtOoHftgjj82Zy89r4kaOKtJmdCp7CwNIvtj7y0kia5JWKw2QJG2N+7DqfS8N9MS1pcKUNaXn323Q+oksaJ/20942EyTwVVw/KqjgEBFS/vDw3G33WVlog+uBebc0jjLvEzDRJvt5eo6HvvilXMpJl9D3Pa0FO4b6mxiX4rydFDl5Q00pkALKgXTGCN62A3rviRfDw95o0g+Na8bFH6bK4wLuBbGgBETtc8/aufhWldaANqW9I23r17Yn+bMu+cyMq354aOi9/gjr9cFcr5maTKiRCpIA6nex7YcLm9YZ5I7bo5C2Qfb0wmMypadOgo/TYhZlebih+Vzr7PTCQMrN4anVr1k07Cvui/f0xfZ37P8mysQ0yhlNAPsD2I/qOmJDiHIxDyHKK01+cRSeV1N3qS7v4GFifabn4WEObiRBVbrpb0vSTi734j4LbpzhljiWHu+PP1/S6nkOWstDDaRqSFssQLNe+Ifi3P8ObzEeUjQCpRqcrtQuyD1GFknP+ZMZgUa2PQoPNXwTv+OGHLfIbp/1eZrxGBbw1oML7jtfteEy4hd2mKaDjc7JQ0YbMv+ZtrzTgZtIIZkfQyOpKON973BFfmMC8mzMswj6i+q/dsAChfYjcXgvhmRuNCoUsGbvv7+X1wJPmfB4lYXTHMqsqkbFhsR8kdPjBbc8VR1cNwGlVScycvMYy8IurLJZuv4ABufbHIeK8LkTMGQhkbqtJtd2L2vSdwfTHb+G8xLK5VfKw3IYEHfphJzg00rDSgJi8zMpGtUOxJB+91JoemEw3xRwWwsRwBCR8v89ZbxZIs2IkEOkK1ilq7KsPfahgvmbiuVmVZsvKjpuSVIodt/TfAHFvs3XMRksUDopKmMHzqt1ak7MRjRk/siRIS36QrlwTeiiLHv6dcO1oBkP5Iy0OkapJxrmSNoNUaRyzDVH4ho6L+8dJ6mvLf1xt5H5WlmYlwNUS+RbGk6vvDb0u69cPuD/ZnksuuqSUyhiAbFdNwau6PfFZkOWoChWO007ADYev1274YvY0UdJ3rCV2JIqIQEE0S2jo2o9WKkIDRBX0Ow2usZ8PyStb26tpFE2QRex0sPSrrDWaYZZWIj1Lpssp1AqNtJB3vqR1wuyzQSErGxjbc+faga6Xt36Y5560SgypDjeYAz7kMtBYTsLUENLVjpQPb++Kb9GgEgd5FeU2S0RobihcatVfN4S8WiiXiSoSVRolQvqpWbU1gEdRekb92A74dxcCSFi8agsaCkDpte9Vdg3vh3RSDoujGINUfks8MyjRMro6gEBq3BPqCdsc94tyzPkMw0iLW1ogYhHFm1uiC299sU2byUBBObhUhgxD150NbrqBBogDY7b+2MMnwfxVAWad4n30O+pRfYEi122q+2GZQFpsdD8FTacpU/luKTPJlo2jkCkM0Sl10B16AOWOk1d3RwpfmOSZzCxljZJWAX7xKuSaMim6DdKB274tTylFG6IYBLGDupbVEAP/AKtv1rBOb4bE8kgy6INCkeXYseyggb+2EdksP0n7QXUdksg6yrLMVLKCPKCem3fckjqcOeGZQ5mbdgBpOla+6L6+t/OCwXMCqFs3TDTpdSPvAg77Hvhnyrw0MjrXmsi5BZHpR/PDYhpNtEocAFpyvC3Gol2I81A6aNdwB5h9cLcy+g+ZSFO+/wB7/ffB+f4aci8bGQ6pTWkGz6kgbnth/muJZacqPD8WTsGTT+JIHfALg094UNZCTMaEeCiElc5tXGgN4Wykaeh/niq4sjSRIJAFB3sd/nExzSXyudSUqptT5Va6UkXVjrixjzYaEmXZGAKbHULHcYXE7mI07i6fE7zJA6lK14XUIYsDQ+8mF3BszGAZH8SQBiqoVo/O5/PDHIZQQq0bSFtf3fTf09BgCbhzbFnAUYNCC2dfMJJM9c1ccnf5RPk/zx7Hzkz/ACifXHsTgJ1z7LcosjMUiglQdTYVu/8AoBBHveFCcuPDnPEhjdtd2mn7p9AQ1EdxddcbIOJQKoYf4vGPdww+N9J+mCTzOqjUTxOU9mKBFH1WM+25x2jtGvzaiRxr5qJl7HMijvjytXzsjeKyzMsSS5ZFBbctYZV6HvX0OCOC8pSKX07ZdjaDXZHqK6fnhc3Nk8hAWCWUVuHcfz6enYY8nMPEoqVcnK4JtAKKj58NWse4rCYbXtmG8b8/SKc0XteWgA29L284PCFay8GRVGl9JC1RAI+d97+MDxiONvFmpdX+ncGtrqtsR+b5j4sy6pMm6qfRSSPoQCB79MCZbi+anBRUCebpLOEIN19wr69xifY4pJzR573WGHlAk9dBMOAZ0RzSxpfhlyY2Q3W/pXvixlqJw0oDau+937j++INuFcQOYLKYA43tgwB2o9/rfT0weDxwLvlYpYxuNL77ehJ/LDlktbUTFa8vhUx2TiOcLGscTU+qsM7wZb8ZaY7eRl2HujAhlPt0wLGgcaZoGLoDpZqcG/QsCcT0nOmfDiH9CGsAahrJofAGMX5qzzto/R0AO2zMcI3DeLcqqeV4+7n14KlyfDg7l9N6FrbyG/Q6K69Lwt4pwxwtpKwCkMgslvcNfYYT5jjs6MyjKxKy9amZWb48mNqcZlcBmycPqGkzBsfgLP4Y2RxglOGuBTKLMeEAylA9glv9sB80cSWYI+XJ8XLgvRVgDfYH0xhLm89S6YMrEp6sAX8vqCSARjfmeS85MgJzZI28qIAh9iPvenesNlEyTCLIae9/U3yfMOWVY5pAyOyhWvUR/L8T6Yy4/wASyE0YZp0VrVQ6OA1E9L61fbC+H7Lo9jmZ5fLVaX0/h6emBIuBZSJXTxRIyEgigGpjsT8/zwsMmjvRI1rQZBKcQcfAjZMuUk0jy24vfrXfb0OB/wDE5NxIYo2YUpZ6ratxeJLL8p5ZOISQtsulJAS4AAbrvtVG9sUvFuS8nrTwQzOELaPvLt+8dqwcuGNb1TOYGuyyh8xmMpGqjM56JNqKje/XoKrHpuYstEEVcxmXUaVVkUsNxtepaIIGB14KsaeZEbUAet/IojYVj7wzMAqgXSgIJINNVEgdD0Hp74Y5dfhEs1lY5zmxNBC5XiEo6b0qk+hpi1YHWSfMFhHlhC+ndmez2+7Y37Yo87m52yxZAtgEoyEeGfXXW4IIvpteBI+LRtKCjSMaGoSDqWFNpNAkbdcYPAFAsKJBNyUc0A0uZkEgFUxsabG1dKujt3Axt4dwCfKui5fNvqayFViy7DowNgdwDh7JnFy0Bmm0mtxGTbEenSu/Y74k+J86nU0sNQafKxVAKsaga1GrurI69sHO9wg1HgnzFxsnuZzPEmXTPEZKalrT61uDR/njKHiuYywZWiePWdl8Mm7/ANOnUu3ziWh+07MSRkySI1D7rhrJvYqVAF+3vj5D9q5iVFjMk7HdlcUYz/CaNjtv6YQin2+qFYsE6GVnkNyRvGDsxJ0hv+4Ajb3xnJm2y8iSCOGR+iGIE6a6X6+++A8vz2+cidy9Ol6o/CsKlgam3+8b6A+u2PuX51leaOFI4/2tUQgY3ekAkED1J2sbYOYEEubTVETsijnsxFKcyZIw71u0VqD+JIxlmOYZvG8UzwpIBRjpih260CCD8XjPK8yyiWSO4GeIkeHRMj0R91dr61XW8HycZjcRzTRhAG0Fq2XVvbX93pRHbCvLZOZq3dpRI+I8xvPIkzPErx3p+9fpQGne/c4CPM7atWuUWdwYGIH/AJHoMX+chOvyqmlqNiiK9aGBM80MEFlR5jVnYknDNewwMs89EoLQKU/KguJcdeZ0kZTIVJFqjFQOwI618HH2bnWQqACqadqBeq9PNFdYtGjRkOkqjV0F4US5JhXnO3Qr79je2CHMdBj1XS0sNCkGX5kj3DT6S25Zmb8tUdAfBGN3DeKxC7mgkHYPKB+GG8nC9t9O+JbO8KUZkJ5Ta9KH9RhoDhRVYzDdr6LuPJTXk4z649j5yQKyUY9sexyrhhRmbczrReo3302dv+7qMMsvxfJ5HLgzSqi9kY2zfCjc/QfXGMGfTJ5QzMNTVsAu7k9Nq/pjmb5ubNGTwUDySEWFIDAjsAwBrfscMQS52Dh2ESeuGp91LDb2rW4mIYAJj5PDldVvEPtYEYJiyIMTf/sZhq96WMhT8teF3Dftano6Mpl417Wzj8H0VgpuE+Jlgc3JbRKf2UuiNFI7AqRrPsxOI9uO6BoRUZR+60WqMD3K9Pphyxgc5tTFq6aGf1Cph4YxcMOiDrwPv5xK6NF9pGaLIseWjlLmiYs0r18jQteu5rDnK875SeQwz6Y512KTaL+ASSrj4xxjJrlpYZCI3GZu08J9qv0Y7D88Fcr+Crn9JdVjo61mPmY9iFPUi9jtvh+wApFhPjSae3ip4mGA0uaTt5G5HHSu66zzAZMvIksG0RGllpq29CLo+1b49wrjM2h3Z1K3sVoBQf3WF2D8gYleWuaDADDIW8IufBemr4tjXT0vDnL5uNXcxAK0lBzRGoj1JGlrHfEgzLSJmx9Y5IOBqHUIoYsQJEg8erLOHNls7mXZF2RVp2FdLJqt+uM/8Rjy48OIM7E2XYX5m9NrA7YByWRT9IlNg2ykgEULX/m2KCTh0blGQkMOtDr+OA0Naxo4BVxiBiOHlyEewQxdyCZtIthpVN2Hrv2ONXEchCsRM506j5R3Pe+m2CFcgNNIVCoaQCz0PUn8sQHMeakz2cBJjZQKGp2RfN1G17/zxhJOVv8AP2g1pMlxoFv5i+11tfgZaClBKk9Sex09dsT2Y5vzcshjTMzaDYCm/pq09D7gdsEZTIuY5MpBMrSIpYqAFsE2VDsLtewvCfNctSwQJmV16mYimBDxle5FfQEHFmsYK38eKuMIRAH6hWOX5kzIkVctIM4kYDOWc6j7MG6exWicUGWzqZnMxvAUsFWYag1exI/ria5I4xLmJZXdUGmNFcA6ZXKXRAO5O/7tYQxBcpJHPEY7e2Mbv5lO52ANgkbaX74OWHUC5yyWnL4dcV0Dmnh1cXhJQaZoihHYFTZ26dLxbx5mHKJDGPLtpjAH/NrxHcQK53KNNEpXMRKs6DbcqPMB36WKx94hOM3loswj6QqglgB6igQb7mqrEiCQGnSn4Wf/AKhDht6joJtxuUyRvGsBdWtDdC72oG9iOoN4k83lFVHZyySRsN12INVQI6B/ukHa9+2KHIRTZicgNojXaROtHTsavyWd9IvGGYzIhzDgtrLN4RDJtY27Wem9kdbwW92iIdAhB53KzKjqoiGpbRvDKuxdRq80bgE13I3IxjwpVURKT+0saiwOtgLq9W46fGC+LcMnQxyorOpoEruQLFg7eXb1wZxvwlK+GFklXo4a3Sz635hfYXWMLQFi4WU7zJm5P02QZaIOVIWZmP7MRAA6dANKdRJsb45/4OXZHfyWCwdehBDUpXe3Fbn0F4r+achKs/iCVohIpUBfI8rP0vswU7G96rExzA3hGLLzAPJGoc6K0WeoJ/eBG97dcWbYQrtAF0r4y8kmiBFiCKwZdC1u2wBPe/U+uM+ExyxOCEZWBAYkDcg7jqNtiL6YwzmdkYAtIxqgNh5a9DXbasHcSnSSao3l0xhbRvMRprVRU9z3998EhPaqdpHlFXMTI7pmHV0VAAQ5I6EURfXYYAi4PD4Ecka1NqCtqm8rCttJQ1YFE2QbsYZ5OIeaWJRAdJmXQQ3i+YqqqCRRAu+/XfGnMcaMbyPm8qZFajGrsEYeXTZpdLAmjZ82FBNYr5JKNNUlzKSRyeJJUckbllUGmOvceY7m+m+COH8TIzZeRfCEijaQtpJIoEqL1f1xryOeZWjeQLOJGVdL2zgndRex22Fm8HS8ISNzmHCv4ds8Uj6dLhtkDCxdbgDbYYzwHSNdOOyIpEroXJ2WqTd4wrWpSMsYjXddW6+69Ma89F4j3p1lGIFGgPejd4U8pmPx7Z3ZR56Y0tvvRF+avXFHxfKCBhP4igG6iFaWB9e9jtWOZn3OAuoPo4FLctxAbiRKa9OokD6132xq4kBdR2AdyaO/9Mbc5KMxKCihVCCwy3Zv8sb1kkKsPDVh/Dew9MMDlNP4mB1SCYM1ai1dtheFssAbOICbpQav3w1eN1OsRlfS/wCxwsaRjnfPpsRjp0O+LGgdG3yuzCvPViuwcmf5RPrj2PnJX+Tj+uPY5VxKD+0biMJ8CPMSSLHuWKHzbdKGljv8j8sRogKhzlphOqjyrpBNb2W2BBr0xR838WEkayxxI3hmqYWQD9VJ6d9sJ8vxKfO0sKSKVHmKvHGijudK7dqwcDDcMN7RR0unzkE8qTsU4IazDLvtgeYMEbgmfOKLTleHRNky7BNY+8rQa5e48psV87/GNMz5OGFVRJmnIsuQYwvXyBQRq7djjbGmbjkAETuIxqV4gFBPqdX3vw+ME8WzjGHxJpk8cg6lkUNKq7Xp/ZkL9d8dGI7NL22J9NOWptsmwmlrmtdMgkzvJmulBatSUs5dzjxzq7MI4hRkaOMsoBsDURZB/LFB9o2ey2Y0yQSR+IorUFsMP/iaPb1xIycSijjCLDJC9hw/iN5h2JWqPrdDDXhgL6M1nJj4ZZh5VUO19xY83zRwz2HEy/8AE0O8287fCDIw8TtTqII8K28O9NbLLh+WMoh8VdUABIVnkpdugZhWomjSjrir5e4w4h8OfxIgllS1EMOg6ruQDvW+2Nma4ZmFjCpJMciq2KeMNKeyhSh3vqSarA/K+SSSIvIpHnKkBdhfYGgNq6qKxs4eXbba3pPE/wBXOQOzaeQItaSPCK+K2rwxmzcsYOptMbWN9Q36XVdOmLvLxMQBWnbbUAxGOf8AFclJlZ1kUyaL02RuoJsbg0f54s4GncDQ6rQ6UCfzxAicMeXkt9RPaTuAR8+oKjubZJIi+XdSVZ7+8EBB3Jvt9MTE+Yhn0/o2mMwlQlMWka61amGkaR1s9sVfNkU4dvO5eMh70gkivu6ele2IufJJLDNPsJWOlEAq1qy1DoT3AusPhfb1yXWWiBx8q3QudzenMKagZkN6oWZW1De9b2G/7eh9cZ5/iE+afUzf+51Ujzqt2xFbXtdHCXMhlStgB7YxyTIzICXEY0qxU0WJ6hT7++OgNFlnCO9wXQo+WYZtYyWaaaZo7oDTQNAgGgLHUbddsSs+Rlnk8Lw0dk1eKVSiQg62TR8oO3qDhrxnIsSs0GY1E6IpG8QhoE2FeUgV2PocAZLgrtnhl1lfwSdS0b8vQ3tvYJwjZmVLMWtqZXUOToPCyEEoGq03I3Bs+n7tjtiYYrlM02XZmWKRjJCRWghzqKnYWQen+2Oh8LyitH4Y8iBQm2247jEpzdwdDE5iIabKPrIrqpsN1+fpiIcC88egkwu80s108eqKwyPCUhjLpu5BJYWbbcgkfOJDhuaghmE8hvQhZyysWZ2P7pb7ws9um2GnLCPmMoC0rVX7vVlodR1BAP5YGzHBXiUjY2wRdR3azsAd62Gw9sKKEg3SMEiqT/4VmM54rHMirDeGCVADHo9Hc6asHD6bh7QZdY0ZdY8xYL9wd+u1nbr0GFedybxsgMDWzKHWNadvViQRq0ij8YaZnjUBhMQlXxnKhRKQGAOx73W2xwZJPBF1CvnDg81xldSF9Q1aQymt6Zfx2+MJ8/8AZ3AH1yGTMEIUJU+ez3o10F7dMMOJM8Njx2UOQqiEXJprzCyKG46+mNHBXjYFtTRlSSuptTSWd7JNfh0wQSJIsnBIXP8AivKphOrwp9AvUWStO40mu9jAq8NKyCWATrCFV53JAkSz7EbE7/GOqS83ZhCV3Zb6qC46WLG5HpdY2T8RizVeMiL30oAT0N6iF3HesVOITcKmci4XKc1wpPG8WORmKqWURjWVo7ncAFbu+nX2wVwDMkSvHOP0h31WkmypVaWJcVuCem4x0yfiUIUIkcYGw3U/dPW/L6djtgHMy5V9dRwhiB1QM7V1FXdYnmm4qtmaVKcN4Uksyy648rmgWCojC6A0qaOxv1HbFBwTlPTG/wCk+H+2bVIh8zFve/KPXYYcR+bSfCdUAPk8MKq+hu7FenvgPNMXoeKl3fmmUX9NO+FJLig4mwCof8DyoAZoUYgAp5d0oVsRuNsIuM5fKs16QpFFdW9Eb4TZziFSqGljDegn849wRV/GDkmV/M1SN01pIuoV0sEXjNaWpMjiZJRCorapNJY33PS/SgNrxp/TpIjsERerDqCPUHGEedkvTagHpYK/mdjhVmypcgTRlugFCx6jrWGDJo5PlqmWekZxriZTW9Nf5YkHmb9L8QBS1AEEn1+MMjwvNMaSRdHXbe/oqk4UJwGZpmBdFNdbN7diNN4uMuUguFl24LAP2u5cl/5OP649j5yQP+ii+MexwwFwkKNmy4eN4dJViBagWtdbFrd98c549ytmIHBbzRfu6ydH19/nHU83OY9whdvbv8k40x8wkqRPlyFY0VYDSfx6/NYwDp7TDvrx0/iDcUsbke2WkzxE39uYjVcz4Xxdw4EmZmjWwKoEfF2CFr3GCc1xOPLSPNFIkpY6dJoE312DNfuT+OLF+T+HyjXCxhfukRDH/wCLqax5+VuHgaJGzrE9ULBC3yI4wK9yfrjoL50INiKVBv8A2UA7CElplp8aETBpEELlSyM7N5ask6RvV/GKPhfC2KDWpI0mgsiCh3tn3U3Ww3IsDFiOB8PAMQWQRHcxnPH80ViPgtvg3h3BsplF1w5XUD+87hyPcahX0Hrh84AIgibW/NDKLsUuIIMkGeqbaKZ5X5PlzD/9W00UKkeHbsdv4RdAEd8dB4bm8tSoA3lJCgr07Xfvif4hzCqBlaWNCxNi1LUegJ1Cj8C8asnnaHkI1AdrIPp3A/PCuL3DvCnzupPw8xJGppsFT81Za4gjkCN7t2H3PQqemJ7lMsxrxgWiNEKvmYdjd7ivbCg5gSP+0Njf760PfTctt69BhjHFL4rFXCMY61R6bFbjYqV6bWTYv2xNuGcMHj8W9KKpZnZkNx80I535KhnzIkJ8OMSSdGRwRa+5xzzjvLEqKJcurshJZdDWYieqlfT+mGkPEyjEeMfEJqvCZie/VY9PteM8lnmB8RXY6gdmsK2n/wAdje2GGHHeBVWZmUIkddcVPcGSd4p4XycZUp53009k3a2CCfisaRyZON4Ygw0hf2q7/Nf1xawc4Zh01ompPu+U6h7CwP5405HmGaSVjpICADUdlBrbtd/OHJdJNEWlzR9pjj1wSDgf2UzuCcw6KG1WpFnevMKP89sUnA8muQAMZieYLRVmsgXR239jQ6YGTKSu5Zglki2Z3JFnbbVQv4wwiyLjbxSrm/ugDf2Oxv2wpJipSOE0KMPGHMaahT2SRGrFVJB7hemF/Es6SjE+TWhEhYAKARfXY0SB2x5Mk/iqsxl8HULd2oi9gK+cOcvyTAKm0DMMqnySEkG+4BNXWF7oCDcrHcVDct8XlSACN9AFlRIGAo3QHkqv/LDPL8yZ8VQ8TegxSiQD2FnceuJ/nT7QJRM0axlIkNCxsT8dtsYct/aiqt+2y4k7CjX036YsZNcoqi/sxUtKrjPn3dH83iC9NhQN+4BY9tiawvnyWYey4QFiT55tuvSo412vcAnGWf4+z/tNCZaG/vu9jf0A6msS2Z57y8WYUQh5Y7Gp5Op36hbOwwokCYHXNDtA2zVQcOycrOVIiU0a8jsSCd6Zmr8z8YMnyujaV9BG/wCziWz7dDXSu2K88aHhhh5BQO42s+3zhamTjY6nJDHcjcdd7AwnaE1K3ajQQkuRl1OqIjEtuGkJH50B9LwXDy/I9Oqxst0zAlivX3FUfnBmpoImLqiKCdJN6mHY+9jb2wu5IyP6TOZPuRozEJ2JG303N3jOcQ0ulbtCUZmeDCMOY5dNLZ1sQenz0PTCXj088Xgu8soCsI3Xb98akcbd6ZT76emKTMcMmdW1LcaMfKWBYjcdeu3XCrmrl9nyM0qP4mmEeUdtB1A+9YzXd4Angmw3z9y05rlpyFlUySht31MxP9euH8HIOUGiQhkYC285As+3Tr7Yx4BxsTZaNowbIX6XV9PwxhzBCcyQt6lj3ZARb9iO1MOu+xxMOcSASRupPe4GGwsuJ5TJSgrojmZbAGmyD8gX19MLci+XAYBFiC/f8UbDaiAT1HfbBfApMskDsI7EN0rHzIfQ7+h6Y5ZxfP5nOOUUVGxJCLZ09Te/98VYzO0kmAChLycramOSsc3x/IhhCizMGU35fKR/De+HGW4xw2dVgSZE8oAjcaSfgnv9cczblmQRIXmjZmFoEa3+D6YKy/LsJiNzCyAChHmU+pG+19xhSAYInrVUyOH+X92XRYuCOPEjV2XbVHIr3VdiO4xN5gO0iyzRFihCmRDpv8D3xP8AAYcxls1paX9kB95WLKPTodj84tYc07h1AsgUCK8w7bEWD+ONmylzTwrwN0BmEONf0ug8mH/pE+uPuPnJf+Tj7dcexJKuV682TbwnfoXk1v8AizH8hjdGcwaqEhq21uor8AcMsyokYMASboInUDt5u5w6zkOY0L4MIKj71sNQH530xYvOUEgXjqqxe3PAbpN/MacvZLOH8oPKoZ8xXdhH5VHsSDf4nCzjYgjGlSs1NWkkFCfUlgQPmjj5zZmvA0QmVkLjVIqDUQPQ30v2xz6HiymR4wgaNjuWu9vg9O9XjMPaOoaaDwuJ9k7c7W53R8wZg+O4Vtn5v0YIUkgQ1bKkRLb7gAqB+JwufmISudeVgcpuRIzs9DuQ50g+1YD4dnpYKy4YRrKbaUEswWr8q7hW9ySR7YBzmdcM+Xgi/ZyyWCSHlNernuep7Yo0V7pmftPl7V8k0GO/dsTBu3Qjx9KKoynOwZNUHD44yDVxFNR91QJZ+dxhhwviags4ytMTqlfxQxHQVoHf12GIvh/Ecxl51LRsseyFtJNKdiFNeY9emG/GOWGlcyZUfo0JJ/ZyNoZyvcpeykjqffAIAgix1rTxE68ErmmuGSQRWpoRwOhHFUnDebOGyysrxoshNA/dN9LHoT0sYZ5DiMStO0bJoj6q3VjVmr6geuOf57kLiRkV5Iwsb6ULx6BtQ6Lf51gmDgs+XZ/CYCCNi4MqjUVHuRfUdB9RhQMMi8XF6adBK7DxCaHMKHj4A61p/VatxcyBCjuqMpGlTVi+3r1PXBEC7B9VJGDub8pPb03rErk+IJIRNGxkmYqupvuHUw1AA/d2s7DthvxXKtMroA0gDEikBRQDsbbaug3GFc0NuI6/BStlxiaf35C3SMYP0hgdMEiq5XWKs7OUB3q6bv3wPyuilKkumkNi+uykE9xsMfeB5oq8LzIV3MLavNs4tW2BG9UOlY18uvUiNp1Foxt03QlCd/8AtG2CKSOHt+k5k4Z0Mz8H1lVEWXBaXZSqk6JCdwDvps+l/GBJeH7IhptLE9bPz6fXBEPEmM3h+CVUgkszKFPagASfxGBc6GOphIq1sdIuvT598T2URMwV6XJBYiwIIN7E2Dv2J32OAc1np0l8IkrdM6uLpSaIBHr774++NK7CQvUUQ8wawS22wXoQBvjA8Sd2afzMfNWr7moDy1tuN8OAQjlmhCW/aPw6POZeodKzQtunTWoFWL67745tyry80krOVpY92sbD/fHRDlGndV1nz6QSeoG9k+lDp74Wcx/aVHlg+UyUSMg8rytuXI617XhwzQLo7WAJElSHE5ps3KsMYZlXZR/XFrypyHFl7nzOiRwBpU7qp/q35Y0xcbhgEYm0xysgMlDpe9UP5YpPD8WMSXpgK6kJH3q3/PBxJI2HXukztqG3U/xzmtxKAhIW9tXbGXCPHzsxbxGVFIuQtQHXoPbE05fO5olQRGp0j3OKaGLwYip6HZVArcdd/UnDuhvdFCiGiMy3cezzTuERmZT5FYbszd2r02xX5XhfgukURPl0lz02rcNRHyDhNyXw5HSWZxRjrR7G6IrreD4885kkcHzafLa7kDtvjmeZMCwpzSGgyjmmPMRWNHYGyo381Xfb8cDZDMyPCSqgKyU6lvUUa7HY74UDPCZWWUeYPYDdSvZgL9f5Y05bMPFKYV1ABSWZRdUPQn09MGIFNEGtpVYchS+EXyzg6oHIYj/TtpNd9sbYuI6M4zBy0MrtpYj7pHa+h+DuMLOJq8Gay+ZB2zEe53BZkqjVeVtJv0NHpirm5TjeFgKLX4latmPevf8Atguc2T/y6PqqvaA6dv18JTxNQ8k+jTZiADVWoiwL9a6fhjmnDuO52KQxxyavKUOwO3dcda4BCGLwsuoKpU31rqCD/X1GOeR8sy5dvGeVVV2K6bp6vazRBGHDpw3DWRHlf0SsDZE2itY1NPVfMrw/LiHVbHMliCpbQFr3rr/PATRCNY5JYiQrkr11EHqL7+oxtznDWWVoJZCqOwNE6iPex2/lg6QplYyrTStIlAXRUpf7oI327HBkk5KmfZVkAZjA+Lafnj4IDNy+KGXLr4esjVR037EdPrij5J4XI0jxCdGMQVq3sg9VPoRhBxDjajMLL4SSIAAVI2Yf6tNdsNOEKIZxmcoCsWrTKb2W+lA3t7Ynj5iyBcAEfPOKLNA23v6cAF2Xk4f9Kvyf549j5yYf+kT649iCgobg/DZ5GaWaRPCQWukE9OnXb64YcN4gw1PLJEIvg7D3PQn4wFnc4rxCBDYNHTvqb5revbYYBzPBoTGBO07te0UZpfg7kgfhixJMgWoAI9Y3lQDQ8AmkmTekCgHDx3UXzlxCSbXPEjeBZUStsGrrQxG5XiTRsdPQ9R64uPtByrRaYmL6eqRA+VR323N+5xL5LhyaleVJBETuwUha70SN/nC/SHvdwwLCfY8V6OOMzBO005xHKES2atPGke3c0VAoKPn136AYdcQOXlWFsuWLAASBFshe9b7/AFrEzx6SN2HgI6xjZdRv8+/4YecCzuYiU+DHo8o3JF7dz3PxjpY/M2atg04aQRWR4KJa5rgAZkV4zGpsRSDwVLy7zVlmkucSRuvkiAuwvQkAbX1FDCLm7jro+kKyqrHSjkatjYJKk996vBj8xESBsxFqIFu9pYFbBVBFeu++GvCjpZZGy8Uiv5qetVb0aO5rCEOkPbE8DIkVHhN0G5WAtdmIIoCBI0MHWNpReS5hzk2SbMmM6BYToFIHU0TZPbYYl8jx8sZDPN+zWIt5STRbpENtiTsfe99sdP4BxWGGBU1xFgpd7qlW99uw/wBsT/FOSkzMqyRNGqyAusRO2xpdXQDuaAvAe4sxHZm90/i3PdS+mOEWBoMEGhniI8IGnFT8PMqo+XjgQwxMpjba7sg3qYfePSx0BxcPlJNLKgVdIAaQsACNzRNdPbHOuK8r5jLzZaKWTUmvUuncLRshe5PlH5YvZSs6l8xmZ44HKkIB5ibAUGwdPToO13glzXtBbueOv9COKwsfB2HnvThHFaOIcUjDykRPGNtahbVgBswC2y7jawNsBajpAU+HUzAUBYScCRaHyGHzeGckWXlk0ZZvFcWzgILA2PncdO9D2xqzWT0LatpaUeH52JOtPPGQp3r7637jCh2UiQR1+FRmVwgG/X75KleMABvKo2PmPXb1wlyPEtCSEhChfw0XoQTfW9zv3wXwTi75nLyMyAqqkbmt+56djjUmaRWVdCsVN11pgLvf5wkQSFAVFQsf0glGRhqBU6t7N2Nz/fAnFJViyyhjRdqAvt2P16Y3wzssjIygtLsPQUdvxB/LCqTPQCV81Iv7LLrsl3ZXZRv3JOGAqqDZIuZeZmywVIjpmK6ie630+tf0xK8s8KhVTm80bjU+RO8jDevj1wqzeeOYnkllNBiSf6AYMysE+flWOGMnSAqqOij3Pb5x0Q2ImmqYDa6XcVzL5idnokuboY7BxLJSRcNhg1HWIwprte4H4bYEy3KWVyQjaSpZI2shd9bf6fgHG3M8VklenHmffQvUdtz2GIyXOz6BEtbIAqlPKmVMETDvvuO3Un+2G0fDS/7SWwBdL0AFCvqOuITmbiOey+ZJkBir7qAeTT2r1+uKHkTn15XGXnUSM7rpJ6VvqFd9sF0GoKDy9pq39Kx4PxBZJysRIB1+I1WfLup29u+GMEaGQzI6FwSNA+6Ca63sbBw/yHDo0JCIYthbr1Or+3pibzHA4oHEauNyW1EUNzZHt6gfNY5wQ6VIkTdZTZqMSvrVoyE6UK/iCn88K8yIyrSU4jbbVe527Vv74a8xCJ1jnYkN5U6nQzb1v2JFj3wvRoJl8FmdYg4DVRKlaP8AKtx2OHFphODsVhzU+vhaPGSTAyyptva9d+1oSCMb8tmTmQpVloKCoZtIYexHRu3tj5ns5B44bWTFpKAA9ztTjoQR0OInl7PtlzIgLLpYq1VpsbBwrDY1RNEXeHGGclKEfKq1vaCRVXXCONCLNsslUYwNR9jQBPTcHr3wDzNygJtT5dw4cadDEAqD1AsV7jC3ILJM4klOs0VqqsHt9O2BY4XhYmN2BuipbUrjsa/dYV1FX6YIGRxLTsk7JwImPBa+N8vMIULs5nC6SxAsAfdIIF2O4sg4GbJLmlBOjxgNDFSa9Lo70fyw+TPSaRrBIPr6Yxlyh1giiv06YDTAEG2vwugCTW6n4eW9FeIpbQwBHTb1BPXD7hWSjiXzqjrq8ukn8Gx9zjSIwA6dRvdjEtxrmvQ2gLv7YYYJxNeKV2IY8evhd15M/wAon1x7GvkU/wDQxfGPY5iFzqAfOLl2YhgZG6sN/pf9sEKdla3lLbllGy/898ZzZRStgKoI6Ud/74FTO+DGRp1MNypOkAf0+MUa4RBuI8tuCmW5oc2s38YEH4qguO8GJLyxtGA6izImp/cDtex6YQySyzpHBmJNMSiok06NR6W3U1fxiqHEHnQEoqAdNDXX/kRv9BhbneXY2HipbZi/Kr2VI9dulYRoGHLXiW02JBFiD1C6mPOI1ujhY8YAIImIIbwlRXM/LywzRxJOkh2+6dlvt33GGXD+HN/l53mttOlYwACTvbMRZodsbMxyNmI6k0DxCQdZNLfqPYfjgXieTzuWmYxs8j0P2gUkn3FbKB2vFsLFw2ANc65N+RBpYiU+LhYmJVoBMCIpXeDIg6jRWk3KreOiRw5ZNKWV16pWNbagdh8e2FvE+U86I5JFjjWV2CgIfOEANmqoDqfXE7lOZDkl1xLK+ZksyzSmx/2qtev7xJwdP9osw0SHMNJOCPIBphX192PqT64Z2E51GP4b1mdNNOAXKzExWGHsp4kWFqzXWbWUvlvFBMcdrrNMWYKGI6WTVKD2Jw14dNOG0LJJJmGIVNBBSt9R96/DBD8KObuULMw/fkAABZiOnbTewA7C8XvB+XosgkGjwi8u8srbsKulQV5R631wwxHNbW9uafGbhXAmaiRW1eHlsheE8FfLxpmcxLK+YcHSVrTGLrpVs35C8enmml0wxP4YDUXLam2snaqDb1R98U+ajXMZHyR1eooX69evUbbXWJniHBmR4542YwhXG5olrAJPYDqa6nERid459/2ErGhzO5fQdcK8kcOS2VvDhzMkcKgvKzMNUjA2L2oCgR9fbC+TiDeJLIZomBUJCl33JLA11B7i8Z8QzsmiNhTq6kaFFliLO4PX37Yo+C8JgaNTJGL6rdUoPZR2G11jSWipnTT8ISAZcImKgfghL+UM6ZHaNTotyxBGwDD0PWnsYKzsKQDQN3X7zn7xs7/HxhPxiYQ50yx7rutXtYHoO974YTSKCjsGd3rv0vYk/GMRmh3pxTPGV5Isa/n1Q/D1tGm1HxUelaz6VVdOhv5xhkMlE2WZHQMs9hvxO99j3vDHM5iGKN0QDT0RR/qPc/3wBQSxrC0i6e+nc9caC5YEirSufc3fZpNDMngKzwuBpba1PcNXp64uuHZWPJwjL5ZdFgGWS/M31/pj2c4szq3gt0G7HYH498BcLy2oVJJ33HQkfOCGf7jMKzwXjNETdEfowZ7B67dOnxhnkOHxoLOqwfvXRPz/AGxrmzEK/wDtjST77/njQOIqZNlYi9vf++MQTdJFO6tfHspHmWSGZLjU3Y2Iv0b+mPnLvJeSymY8dGeSt49f7p+nU++DnWpCWW9Q6nGAypJJ1UAPXCOa117KmZwGUH0+Udx7nSSPS0IUqLL37f36YD4lxRZiWfyIQCNro9vz/ngCLgbsjoHUnUDXqo6j67/ljFOEOGNjcilvsBimZgoFNv07W1n1W3N8eYQoWA0xtdLRVq23wqznMSR6kVDRAYk7n2N9em1+2GfFMg3guq2CpBqr3Pf49cIOZco5OXYqQFqMkirDeZb+odfrgsOHTNxXTh4LSsYAHYugPmqrHf3w+yvLLSSSlaUsFJB+KP4jv7Yd8P5Shy6LJrY9DpLeUetD09sLZM9IXEkYGsWp2NMAbokdPYnEs5xO82g4pXfUZSWYdeuSM4Pwn9H/AGbtrZQSvrXayPT1x9n4NDJI0ossF20ttv69j84IzLtK0bEGKSvvDZgfY9DY2IPXHxo2TRImkuAQWAoOPRlG3wR0wngbrlc95MlJ5OBnSGWUHUd1PY+hXt8jrhm2SjiiJJ7Db0J/pjanDUKs4J1Ed+hHsPUYzyWWE8ZD1ZBBs7H1+h9DjZpIJNJQL3QQFBc4cU8IosTAP0P1/ribOYkSJ/FhphvqYb4JHBxLmJbkH7EEgDc7dOvXC7N5guSWYk9t9vwx6LxDuzH+MTxOyOCJZmmrq3sNF+jeRDeRiPqB/IY9j5yJ/kYvj+gx7HnkISpeTnjJov7NgWql0iwP/LphaeLRTbHzetigTiy4j9neWlkLtdnA36rsp/Fhv9K+X1/Sk1jmijz6JEY4q0rKpf8A0/uj0HbG4cRYJoYmVu2khUHufWsN/wBV2U98ff1X5X+LGJH9+Ech1NuX98kjGdfo5VgeoO/4dvrjbLxWbwzFCqMvezsL9f8AnXDf9V+V/ix8/VflP4sAkEVCIbER8/lKV4wscWl8sjEdEChiT/z1xolSKfRpy2XQqfNqRaHtfS8Pv1X5X+LHz9V2U/iwpZhkyWidwmBxGjuvOtyY+PdJzlZzquWAEm7VgFAA6VdewwI/DpDpBMB0kEeYV9cUf6rsp/Fj36rsp74YQLfH4Sy/h6/lT3E+KyCMRs0KooPmDWxJ9F9MB/8AqECPwzIqR2CzhSzt32B2XfvvitP2XZT3x9/Vflf4sPmbqPb8IBtrev5UI/NWXX/W12LYUa/G7PfHpOaCSNDaFAIsyKPbYdtjX1xdH7Lsp749+q3KehwwxGCw9VShuJXOM3xlCh8RogQpH7Mlievt1OPmV40GjjDSbgCwwOxx0j9VuU98e/VdlPfBGK0adeSqMTuwR1z8FN5WZG3BVjp7dfnGH6OCsjeGSfjqel4qP1X5X+LH39WWV9W/HEi4INxCFAplJdCr2voO3tj7FwZterV5VO477dvwOLz9WGV/ix79WGV/iwe0Kd2MSowFTICB5aot9e39cHNl1K0dt9QYbVQOKX9WGV/ix79WGV/iwuZRLiUF/gjPEPNZI2Hz7/ngDgWTLRsH8zBytgGqFf1w9/VllfVvxx4fZllfVvxwtYhLVB5LhwiJNgtZJJ26jp7YV8VyUs8ylUkJS2FA7diPQ2O2KA/ZllfVseH2Z5b1f8f98YEiywFZKX5vOgRKqq2iRAG8tH2O+4OJvPxySQiNvMzRSCJgPvPCwlQV2agRXzi0P2Y5X1b8f98fP1YZX+LBBgQEzDldKmuHcb8aNUkBCkAqR3VhY/sfcYN4ZlP0W2DLobdjv17H+hw4/Vflf4se/Vhlf4sA1EaIHXLqgf0YurENakaulj5Bxv4OafSSKN9en/LwQPsyyvq3449+rHK/xYDhIhKBCWJmgc1LCL8ouqPT2PffGqSFo5FKtSSeo6H0P98OP1Y5X1bHv1Y5X1bDE1MINbETXdcm4jllyebmGku8lgD91lbr8EYnc7wd4SQQfXfqLx3o/ZflT/qx79V+U98WOMZJ3qdybKrHBoEiopy0ACYcif5GH/t/oMew84ZwtIY1Reg6Y9iCVf/Z"/>
          <p:cNvSpPr>
            <a:spLocks noChangeAspect="1" noChangeArrowheads="1"/>
          </p:cNvSpPr>
          <p:nvPr/>
        </p:nvSpPr>
        <p:spPr bwMode="auto">
          <a:xfrm>
            <a:off x="155575" y="-784225"/>
            <a:ext cx="27813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4" descr="data:image/jpeg;base64,/9j/4AAQSkZJRgABAQAAAQABAAD/2wCEAAkGBhMSERUUExQVFRQWGRwaGBgXGCIfGxwhHyEdICAgIR4hHSYiHiEnHxwdHy8gJCcqLCwsHx4xNTAqNSYrLCkBCQoKDgwOGg8PGiwkHyQxMCosLCssNDQvMCkwMi8uKiowLywsKi0sMiwqKS8qLywtLC8sLCosLCwsLCwqLCwpLP/AABEIAK0BJAMBIgACEQEDEQH/xAAcAAADAAMBAQEAAAAAAAAAAAAEBQYCAwcAAQj/xABAEAACAgAEBAUBBAgFAwQDAAABAgMRAAQSIQUGMUETIlFhcYEHMpGhFBcjQmKxwdEVNFLh8CRyghYzkrJDU/H/xAAZAQADAQEBAAAAAAAAAAAAAAABAgMABAX/xAAyEQABAwIEAwcFAAEFAAAAAAABAAIRITEDEkFRYYHwEyJxkaGxwQQy0eHxQiNSYnLC/9oADAMBAAIRAxEAPwCj4MZ5IzEwOqrCspVq/wDq1eorttjZleVHS2LFlcbxyLa33Hqp/LHPpuApHHrkj1A/dqRhJ8hdQJI9rxs4Fw1MyGT/ABCeDsp8SRb9LV2ojttizgZflLQYrT01XPkhgJJyzSnWoKspsiYT/lyy9fKLI+Ad9vbG/OZ6NlRVhWRT3IWx835hv84lMtwvieRjYpmjLEN11lXjsdVZJLKmqoqwvBnLnMiZtij6IZqvQUsMw61RDAH0BsY1SYJtUwUzsPKDiRSotr0eoTuaTxI2VqQhSCWJBUV12O4wJyhw7Xlzq0mm6j+Yx9GbkRr1Kqk6N1LVfqxH3fc4O5GzFRyQgeaNyK2+m/v2xmOyh5GwPkTPuFsUEYQbs4eRa4e4hbeI8SEIFJ3rYYwzz1GJi4QjqrVRHt7+2F3Gi87KQ7LpN6dPUjsQN/qMAc6cVCwIJ20j+H7w6bYiQ7LOpPiqYeGC8MFoqsG+0rKJs6tKR1AGx39MK8/9p+YLn9GhiG5IvUWFeqigf7YU5zhkWXyrTMyu8zaQDTUt3qB/p84HyHMEWWsqQ0gNglLDWOn9LGKjBwye+S6NBvyVMtM2G0VmCdhNeZlUv/rPiQUSN4CheoEP3brYjVdEdxh1y5zKvEnPiqBLCSKTegR1BNEqfQ4U5L7RIYnJkInE4WzoFKKrSR6qfywq45zYUzSTwosZVacoNOtSR5T21CrU42RsyxhB9PXySZCQRT2keEfKuMrxaSMhZAKojUeg9NXv6XgPhscmp1iVHJ1Asw8tne9sej4r+kFhZI8LzjT94MNiPw/HGXBYtUZCnY2pJ2ZSAASP4q9RWCG3osYy8/hfM1lFi8Zpm1s1EUK2Iqvo3fB78IVMrEyBmBZQ61uL6uD63uRgLiUrIiySSGURtWqt1+QBW49uuDeeOblyOSQADVIAVBGxI33rf64DnlrfSAhlc54A4mqnOauJLHOsauAxCuZWHlB3Glu29Viejkizs6E6oZkTfUTT0a8uk10OAC+YzUbvGoZQNTLqGuib+73Aw2+y7MwvnTrXSVW6IsGuu3Y/3xVrCxuc/nzVnloEAo7OfZzm3hGlVeYKG1K9MV38va7IvBXKHMRlLZPNg+IukxSaqcb6SCetj3wk4vzhmsrn2OXYhVAGhhYAUtQ36dcJ85zP47NmBq/SaOqvKqlibIA2Ox6HAfnf9zY2I9ilyEzJXaszlDCiK1MOgLdC3YexIsg/ONa5SOeQApQOwJWq9fptiZ5U5sbM5dVzTV4UlWvRiAKN9dr6dsdHiEahWAsbEEb/AFxzZy37qFSktcFyLlHgoGYnjC3oklR77edtJHwBVfGKTMcMMaupVQS9ix1JFAfXY4XcKzBy/Fc4oDMGzIPWqEmk6qO5otuB2xVc6S2kTIoMqkabNC+1/Bxdzzny7xCfEcZqtzcEy+Xy4ZgC6rse+oDevzxJZvisc0ZPh6VTfXekFfk1Zs9BeG/FOLaisGtTMqeIoGy30onv6ViXPA5XMWWkjUFpzJMC5MYQg/eJrT1oe+AwueJJqOOiVoDU6y+YC+ZkCoBZLMNz/p+gx8/xNJULQqFaUtR00TXyOm3XE/xjLZKV1y8ayPJGuklAfDiPS2P9d8By5KVYovECLLEdAcvYCX2W9zg9m4VBVBBVU0B0BlUOP3mQ1Qr8LvtgHKcNjzAZ42ZTH11bMD8dfrhZkckyJ44nVofF/bb6GNbrsLvDQZOHMRnNRys2mx5WIsj/AFDb02vGkgxmE2G3gdimzZK1/COfhZ8NlPmoAX6ntfviXj4bIp0kEAnfv+GLuCP9Iy0ba/MFPkPct3PfbBHF+C0kKlwg/eNUfxxsPFEQePIhZuOWEhROZ0LGQw2G+ruK9xvjLPZ8yRoEJ6da/LBvNyR6VVCfDLqu+5O+9bWSemHrcEqNSVA2sJ3A9/fvhswlsqjsRuXMRqoPiYClbDM9bkm/w3w8y+pzQZkj0gEA7n29sZHhIdfE0l7berr/AIMfcjDEb0s2noBVWe/zjYkR6IuxWEQBVdR5Y4g0uWRj16fhj2BuS/8AKJ9cexzLlXNOZHV5D4kkEDx7MsyeIjkj7ymtj9B+WJHNZAUNU0kYZhWpW8N7/wBJIKgjfYkdMUUXMEMk+qPLq10CsrMz0etEoQQPQnt1wy4xy/Fo8PLwSNOaYAsFVfbS50MPj3xbDbkY0kHwjjJ8BWZt5J+1Gfs501OkRU01PEmV94PxYx6cvm4QyMP2RRLEnsSGO/1xO8y8I8KZJoYWikdiVUkggj0K2BttvgHivEY8sR42UfL5lDbBA0SPt1KXp1ejpt84Gl5v8WIhX0yli2rUUYencqcbMc4c2pBrsa9SeCGDhBoyGMrhY6GD5DUDUm66Jw2QZhVmZT4gFXe5I9aO/wAVj3BSr5/MFmp6UqyE10HUfvA9wcDct5MSZNC8yySVtdFh06sD0vv7Y1vK2XzkTgLqkUrItdSD2N+lHFHADHLQd2jnX/yufD7/ANO/eAa7NcPiU+41Ep0tbRSKwLBG69wyn/f6Ymed5pfELIvjxunmR0BX5Vh0IxSy5YSSmS0AqlANm/U4+cwZkZPItI4s35QOoOOVzgxmZ3kONIXRgmcUNFZp8zysuE5qdtJUyN5TSIbNfF9PjDPlHN5dZP8AqfGPceGR/XA0UBzTMwLeMxsXsD9emHvLcQWQx5+LXCK6UCD6hqOO/DYWCbGOuaOM4ESKidOrfC2jiuVzT1FlvDWMG6NFj2c+/qMMYOO+NGMvOkV6WEb/AAL3v+WD+F5vIwPNHGhaKUVq1BnA/hXrYPUd+2Eme4XCslRSM6tYCsCpNntY6j8cKAHRBPiZvdFuoLYi3gq3hWTcRmWHzhbBQEbCh9dPthrycXMLTbAOzeH0Iv0PcdxhNwVWjjUhhoAZWJ2O10NXe6og4Y8AyoeGtRRfE1CrIA61ibxceCk77B4/FETxOJEDRyIWdPOslVSkXR/1D069Mc5n5jiz+eQykqoqKIMLQDbr6WcdD4zxFFIicEIToZz0Abp2qr+mIXinKgiQ5nLyRTNG7DQhBKhdrA71133wuHAIJMbfpUAlh3TNo85wqZ5P0OOSI3VXSg9tQB23sYScX59y80sUn6N4BUAMYnAb6sB7d8UcHPOdbLrDJCrLMdAFnUw70K27f3xJcw8QuV4VyPhLsjIiW1juD0u+/viuRzjmLXA8DIPEoNgiSR1sjuGcyQzcQUrqVJHQt4kYkUlR3UGyD02wh4dlTNmnjikCu8hPlSgBqJND0AF1jVxrOGN4xDH4LKd3rS97Cifb198Pf0SGHPRPENCHw6UN3H3jruut7++GALaV5qjtxddC4RwCFIxDE2nwv/y3Rkd/vsfYbADDNJdEZXzeKCSANgaNGj+YGAIFLLTMx0qadjpruPu+VtqBsdsG8CypSzJayamPib3pNUNPpjlcSakrmiFH5fLvLxOdujPOibtR0lFJO/UgITi3ycMZzLxEEqirbs1+Yk3ueu1d8TPgeJxDMzatIRo5UYbU5WVAd+x0V9cVPL6QNGQN2DB2b1LC926H4xsQxWdAq49SojmvNxCU5cFk1SM58NCzFAb2YdLOM25iZ8krK4mJmRZFjBJChrOs0K8ousNeOwSwZl2y6Bwo1uACWYEVpW+nm32O+FeQ48c1E8EUDwRTDWXUWwFsvQHrYP4HFHhtCQY3p/UonLRe4nIyo2aymqSKbSkqRrZKi7YUNj6+uNHHMprWKGeSmSikhUqFAGoBgOrHpg/hvHP8MEEMEM7xSgaWbqzdHC9j0uuuBeZsw00khEDRyOQ0RDBqYULI6VsbBGAzNNRWPu309qFGa8PXrZS/GZgWbwYPEQlCzaStMnufUYtOCQCSRNWgJOEsDbzGwemzbfywJxPyZMZaWZXdQ5cRqFZpG+6DR83qfjBOUy5RcuscaKgC7selDdv+VjYhloihrr5FGQQVRtlhlPNJpCAfe1UCB/zpj2R41ls/IYyWDxfugkdd+4329MJYFmndmk/blbCm/IovsP674+xZlcs5CW0l2zE2fx9K2GJuaTJBh3CykGz9yH5w4aEzmVUG9zJvsF09Nz1NkYKzGYmM1nzGtyDe3Tphe+ckzXFIw5AVYzp+LHbtvh/nz4bha3HcGyf7Yd5zOAIqGhU+xrQeKI4VOvgsAh01RX/+fyxBR5aVJJnzL+HABSLW4U+ldxi1k4xoQaU1MfehfvhNPDJKXV6au1eTUfc9a9MbCIDSCKEgqcd4nhCveSK/Qo63Hb47Y9j7ySlZOMem2PYiRVUXH+K51AUc5ePU6+SWJzFqr3RgLPv3wRleMTeGUWS0k2Ek8hLxt6Akb/8ALwS2byGdYRPF4tDaTLuEY+xWwCfkDExLPGc2scKMixtWiboKvrpv/gGOnBaHvGEQTmrWfsnlrtqgSOzzwBkAJ/7f4jXbWkSjeaMvnF0rnmnzWWO6sgXa/qaxq5V5KgnPiATaB0VtOoHftgjj82Zy89r4kaOKtJmdCp7CwNIvtj7y0kia5JWKw2QJG2N+7DqfS8N9MS1pcKUNaXn323Q+oksaJ/20942EyTwVVw/KqjgEBFS/vDw3G33WVlog+uBebc0jjLvEzDRJvt5eo6HvvilXMpJl9D3Pa0FO4b6mxiX4rydFDl5Q00pkALKgXTGCN62A3rviRfDw95o0g+Na8bFH6bK4wLuBbGgBETtc8/aufhWldaANqW9I23r17Yn+bMu+cyMq354aOi9/gjr9cFcr5maTKiRCpIA6nex7YcLm9YZ5I7bo5C2Qfb0wmMypadOgo/TYhZlebih+Vzr7PTCQMrN4anVr1k07Cvui/f0xfZ37P8mysQ0yhlNAPsD2I/qOmJDiHIxDyHKK01+cRSeV1N3qS7v4GFifabn4WEObiRBVbrpb0vSTi734j4LbpzhljiWHu+PP1/S6nkOWstDDaRqSFssQLNe+Ifi3P8ObzEeUjQCpRqcrtQuyD1GFknP+ZMZgUa2PQoPNXwTv+OGHLfIbp/1eZrxGBbw1oML7jtfteEy4hd2mKaDjc7JQ0YbMv+ZtrzTgZtIIZkfQyOpKON973BFfmMC8mzMswj6i+q/dsAChfYjcXgvhmRuNCoUsGbvv7+X1wJPmfB4lYXTHMqsqkbFhsR8kdPjBbc8VR1cNwGlVScycvMYy8IurLJZuv4ABufbHIeK8LkTMGQhkbqtJtd2L2vSdwfTHb+G8xLK5VfKw3IYEHfphJzg00rDSgJi8zMpGtUOxJB+91JoemEw3xRwWwsRwBCR8v89ZbxZIs2IkEOkK1ilq7KsPfahgvmbiuVmVZsvKjpuSVIodt/TfAHFvs3XMRksUDopKmMHzqt1ak7MRjRk/siRIS36QrlwTeiiLHv6dcO1oBkP5Iy0OkapJxrmSNoNUaRyzDVH4ho6L+8dJ6mvLf1xt5H5WlmYlwNUS+RbGk6vvDb0u69cPuD/ZnksuuqSUyhiAbFdNwau6PfFZkOWoChWO007ADYev1274YvY0UdJ3rCV2JIqIQEE0S2jo2o9WKkIDRBX0Ow2usZ8PyStb26tpFE2QRex0sPSrrDWaYZZWIj1Lpssp1AqNtJB3vqR1wuyzQSErGxjbc+faga6Xt36Y5560SgypDjeYAz7kMtBYTsLUENLVjpQPb++Kb9GgEgd5FeU2S0RobihcatVfN4S8WiiXiSoSVRolQvqpWbU1gEdRekb92A74dxcCSFi8agsaCkDpte9Vdg3vh3RSDoujGINUfks8MyjRMro6gEBq3BPqCdsc94tyzPkMw0iLW1ogYhHFm1uiC299sU2byUBBObhUhgxD150NbrqBBogDY7b+2MMnwfxVAWad4n30O+pRfYEi122q+2GZQFpsdD8FTacpU/luKTPJlo2jkCkM0Sl10B16AOWOk1d3RwpfmOSZzCxljZJWAX7xKuSaMim6DdKB274tTylFG6IYBLGDupbVEAP/AKtv1rBOb4bE8kgy6INCkeXYseyggb+2EdksP0n7QXUdksg6yrLMVLKCPKCem3fckjqcOeGZQ5mbdgBpOla+6L6+t/OCwXMCqFs3TDTpdSPvAg77Hvhnyrw0MjrXmsi5BZHpR/PDYhpNtEocAFpyvC3Gol2I81A6aNdwB5h9cLcy+g+ZSFO+/wB7/ffB+f4aci8bGQ6pTWkGz6kgbnth/muJZacqPD8WTsGTT+JIHfALg094UNZCTMaEeCiElc5tXGgN4Wykaeh/niq4sjSRIJAFB3sd/nExzSXyudSUqptT5Va6UkXVjrixjzYaEmXZGAKbHULHcYXE7mI07i6fE7zJA6lK14XUIYsDQ+8mF3BszGAZH8SQBiqoVo/O5/PDHIZQQq0bSFtf3fTf09BgCbhzbFnAUYNCC2dfMJJM9c1ccnf5RPk/zx7Hzkz/ACifXHsTgJ1z7LcosjMUiglQdTYVu/8AoBBHveFCcuPDnPEhjdtd2mn7p9AQ1EdxddcbIOJQKoYf4vGPdww+N9J+mCTzOqjUTxOU9mKBFH1WM+25x2jtGvzaiRxr5qJl7HMijvjytXzsjeKyzMsSS5ZFBbctYZV6HvX0OCOC8pSKX07ZdjaDXZHqK6fnhc3Nk8hAWCWUVuHcfz6enYY8nMPEoqVcnK4JtAKKj58NWse4rCYbXtmG8b8/SKc0XteWgA29L284PCFay8GRVGl9JC1RAI+d97+MDxiONvFmpdX+ncGtrqtsR+b5j4sy6pMm6qfRSSPoQCB79MCZbi+anBRUCebpLOEIN19wr69xifY4pJzR573WGHlAk9dBMOAZ0RzSxpfhlyY2Q3W/pXvixlqJw0oDau+937j++INuFcQOYLKYA43tgwB2o9/rfT0weDxwLvlYpYxuNL77ehJ/LDlktbUTFa8vhUx2TiOcLGscTU+qsM7wZb8ZaY7eRl2HujAhlPt0wLGgcaZoGLoDpZqcG/QsCcT0nOmfDiH9CGsAahrJofAGMX5qzzto/R0AO2zMcI3DeLcqqeV4+7n14KlyfDg7l9N6FrbyG/Q6K69Lwt4pwxwtpKwCkMgslvcNfYYT5jjs6MyjKxKy9amZWb48mNqcZlcBmycPqGkzBsfgLP4Y2RxglOGuBTKLMeEAylA9glv9sB80cSWYI+XJ8XLgvRVgDfYH0xhLm89S6YMrEp6sAX8vqCSARjfmeS85MgJzZI28qIAh9iPvenesNlEyTCLIae9/U3yfMOWVY5pAyOyhWvUR/L8T6Yy4/wASyE0YZp0VrVQ6OA1E9L61fbC+H7Lo9jmZ5fLVaX0/h6emBIuBZSJXTxRIyEgigGpjsT8/zwsMmjvRI1rQZBKcQcfAjZMuUk0jy24vfrXfb0OB/wDE5NxIYo2YUpZ6ratxeJLL8p5ZOISQtsulJAS4AAbrvtVG9sUvFuS8nrTwQzOELaPvLt+8dqwcuGNb1TOYGuyyh8xmMpGqjM56JNqKje/XoKrHpuYstEEVcxmXUaVVkUsNxtepaIIGB14KsaeZEbUAet/IojYVj7wzMAqgXSgIJINNVEgdD0Hp74Y5dfhEs1lY5zmxNBC5XiEo6b0qk+hpi1YHWSfMFhHlhC+ndmez2+7Y37Yo87m52yxZAtgEoyEeGfXXW4IIvpteBI+LRtKCjSMaGoSDqWFNpNAkbdcYPAFAsKJBNyUc0A0uZkEgFUxsabG1dKujt3Axt4dwCfKui5fNvqayFViy7DowNgdwDh7JnFy0Bmm0mtxGTbEenSu/Y74k+J86nU0sNQafKxVAKsaga1GrurI69sHO9wg1HgnzFxsnuZzPEmXTPEZKalrT61uDR/njKHiuYywZWiePWdl8Mm7/ANOnUu3ziWh+07MSRkySI1D7rhrJvYqVAF+3vj5D9q5iVFjMk7HdlcUYz/CaNjtv6YQin2+qFYsE6GVnkNyRvGDsxJ0hv+4Ajb3xnJm2y8iSCOGR+iGIE6a6X6+++A8vz2+cidy9Ol6o/CsKlgam3+8b6A+u2PuX51leaOFI4/2tUQgY3ekAkED1J2sbYOYEEubTVETsijnsxFKcyZIw71u0VqD+JIxlmOYZvG8UzwpIBRjpih260CCD8XjPK8yyiWSO4GeIkeHRMj0R91dr61XW8HycZjcRzTRhAG0Fq2XVvbX93pRHbCvLZOZq3dpRI+I8xvPIkzPErx3p+9fpQGne/c4CPM7atWuUWdwYGIH/AJHoMX+chOvyqmlqNiiK9aGBM80MEFlR5jVnYknDNewwMs89EoLQKU/KguJcdeZ0kZTIVJFqjFQOwI618HH2bnWQqACqadqBeq9PNFdYtGjRkOkqjV0F4US5JhXnO3Qr79je2CHMdBj1XS0sNCkGX5kj3DT6S25Zmb8tUdAfBGN3DeKxC7mgkHYPKB+GG8nC9t9O+JbO8KUZkJ5Ta9KH9RhoDhRVYzDdr6LuPJTXk4z649j5yQKyUY9sexyrhhRmbczrReo3302dv+7qMMsvxfJ5HLgzSqi9kY2zfCjc/QfXGMGfTJ5QzMNTVsAu7k9Nq/pjmb5ubNGTwUDySEWFIDAjsAwBrfscMQS52Dh2ESeuGp91LDb2rW4mIYAJj5PDldVvEPtYEYJiyIMTf/sZhq96WMhT8teF3Dftano6Mpl417Wzj8H0VgpuE+Jlgc3JbRKf2UuiNFI7AqRrPsxOI9uO6BoRUZR+60WqMD3K9Pphyxgc5tTFq6aGf1Cph4YxcMOiDrwPv5xK6NF9pGaLIseWjlLmiYs0r18jQteu5rDnK875SeQwz6Y512KTaL+ASSrj4xxjJrlpYZCI3GZu08J9qv0Y7D88Fcr+Crn9JdVjo61mPmY9iFPUi9jtvh+wApFhPjSae3ip4mGA0uaTt5G5HHSu66zzAZMvIksG0RGllpq29CLo+1b49wrjM2h3Z1K3sVoBQf3WF2D8gYleWuaDADDIW8IufBemr4tjXT0vDnL5uNXcxAK0lBzRGoj1JGlrHfEgzLSJmx9Y5IOBqHUIoYsQJEg8erLOHNls7mXZF2RVp2FdLJqt+uM/8Rjy48OIM7E2XYX5m9NrA7YByWRT9IlNg2ykgEULX/m2KCTh0blGQkMOtDr+OA0Naxo4BVxiBiOHlyEewQxdyCZtIthpVN2Hrv2ONXEchCsRM506j5R3Pe+m2CFcgNNIVCoaQCz0PUn8sQHMeakz2cBJjZQKGp2RfN1G17/zxhJOVv8AP2g1pMlxoFv5i+11tfgZaClBKk9Sex09dsT2Y5vzcshjTMzaDYCm/pq09D7gdsEZTIuY5MpBMrSIpYqAFsE2VDsLtewvCfNctSwQJmV16mYimBDxle5FfQEHFmsYK38eKuMIRAH6hWOX5kzIkVctIM4kYDOWc6j7MG6exWicUGWzqZnMxvAUsFWYag1exI/ria5I4xLmJZXdUGmNFcA6ZXKXRAO5O/7tYQxBcpJHPEY7e2Mbv5lO52ANgkbaX74OWHUC5yyWnL4dcV0Dmnh1cXhJQaZoihHYFTZ26dLxbx5mHKJDGPLtpjAH/NrxHcQK53KNNEpXMRKs6DbcqPMB36WKx94hOM3loswj6QqglgB6igQb7mqrEiCQGnSn4Wf/AKhDht6joJtxuUyRvGsBdWtDdC72oG9iOoN4k83lFVHZyySRsN12INVQI6B/ukHa9+2KHIRTZicgNojXaROtHTsavyWd9IvGGYzIhzDgtrLN4RDJtY27Wem9kdbwW92iIdAhB53KzKjqoiGpbRvDKuxdRq80bgE13I3IxjwpVURKT+0saiwOtgLq9W46fGC+LcMnQxyorOpoEruQLFg7eXb1wZxvwlK+GFklXo4a3Sz635hfYXWMLQFi4WU7zJm5P02QZaIOVIWZmP7MRAA6dANKdRJsb45/4OXZHfyWCwdehBDUpXe3Fbn0F4r+achKs/iCVohIpUBfI8rP0vswU7G96rExzA3hGLLzAPJGoc6K0WeoJ/eBG97dcWbYQrtAF0r4y8kmiBFiCKwZdC1u2wBPe/U+uM+ExyxOCEZWBAYkDcg7jqNtiL6YwzmdkYAtIxqgNh5a9DXbasHcSnSSao3l0xhbRvMRprVRU9z3998EhPaqdpHlFXMTI7pmHV0VAAQ5I6EURfXYYAi4PD4Ecka1NqCtqm8rCttJQ1YFE2QbsYZ5OIeaWJRAdJmXQQ3i+YqqqCRRAu+/XfGnMcaMbyPm8qZFajGrsEYeXTZpdLAmjZ82FBNYr5JKNNUlzKSRyeJJUckbllUGmOvceY7m+m+COH8TIzZeRfCEijaQtpJIoEqL1f1xryOeZWjeQLOJGVdL2zgndRex22Fm8HS8ISNzmHCv4ds8Uj6dLhtkDCxdbgDbYYzwHSNdOOyIpEroXJ2WqTd4wrWpSMsYjXddW6+69Ma89F4j3p1lGIFGgPejd4U8pmPx7Z3ZR56Y0tvvRF+avXFHxfKCBhP4igG6iFaWB9e9jtWOZn3OAuoPo4FLctxAbiRKa9OokD6132xq4kBdR2AdyaO/9Mbc5KMxKCihVCCwy3Zv8sb1kkKsPDVh/Dew9MMDlNP4mB1SCYM1ai1dtheFssAbOICbpQav3w1eN1OsRlfS/wCxwsaRjnfPpsRjp0O+LGgdG3yuzCvPViuwcmf5RPrj2PnJX+Tj+uPY5VxKD+0biMJ8CPMSSLHuWKHzbdKGljv8j8sRogKhzlphOqjyrpBNb2W2BBr0xR838WEkayxxI3hmqYWQD9VJ6d9sJ8vxKfO0sKSKVHmKvHGijudK7dqwcDDcMN7RR0unzkE8qTsU4IazDLvtgeYMEbgmfOKLTleHRNky7BNY+8rQa5e48psV87/GNMz5OGFVRJmnIsuQYwvXyBQRq7djjbGmbjkAETuIxqV4gFBPqdX3vw+ME8WzjGHxJpk8cg6lkUNKq7Xp/ZkL9d8dGI7NL22J9NOWptsmwmlrmtdMgkzvJmulBatSUs5dzjxzq7MI4hRkaOMsoBsDURZB/LFB9o2ey2Y0yQSR+IorUFsMP/iaPb1xIycSijjCLDJC9hw/iN5h2JWqPrdDDXhgL6M1nJj4ZZh5VUO19xY83zRwz2HEy/8AE0O8287fCDIw8TtTqII8K28O9NbLLh+WMoh8VdUABIVnkpdugZhWomjSjrir5e4w4h8OfxIgllS1EMOg6ruQDvW+2Nma4ZmFjCpJMciq2KeMNKeyhSh3vqSarA/K+SSSIvIpHnKkBdhfYGgNq6qKxs4eXbba3pPE/wBXOQOzaeQItaSPCK+K2rwxmzcsYOptMbWN9Q36XVdOmLvLxMQBWnbbUAxGOf8AFclJlZ1kUyaL02RuoJsbg0f54s4GncDQ6rQ6UCfzxAicMeXkt9RPaTuAR8+oKjubZJIi+XdSVZ7+8EBB3Jvt9MTE+Yhn0/o2mMwlQlMWka61amGkaR1s9sVfNkU4dvO5eMh70gkivu6ele2IufJJLDNPsJWOlEAq1qy1DoT3AusPhfb1yXWWiBx8q3QudzenMKagZkN6oWZW1De9b2G/7eh9cZ5/iE+afUzf+51Ujzqt2xFbXtdHCXMhlStgB7YxyTIzICXEY0qxU0WJ6hT7++OgNFlnCO9wXQo+WYZtYyWaaaZo7oDTQNAgGgLHUbddsSs+Rlnk8Lw0dk1eKVSiQg62TR8oO3qDhrxnIsSs0GY1E6IpG8QhoE2FeUgV2PocAZLgrtnhl1lfwSdS0b8vQ3tvYJwjZmVLMWtqZXUOToPCyEEoGq03I3Bs+n7tjtiYYrlM02XZmWKRjJCRWghzqKnYWQen+2Oh8LyitH4Y8iBQm2247jEpzdwdDE5iIabKPrIrqpsN1+fpiIcC88egkwu80s108eqKwyPCUhjLpu5BJYWbbcgkfOJDhuaghmE8hvQhZyysWZ2P7pb7ws9um2GnLCPmMoC0rVX7vVlodR1BAP5YGzHBXiUjY2wRdR3azsAd62Gw9sKKEg3SMEiqT/4VmM54rHMirDeGCVADHo9Hc6asHD6bh7QZdY0ZdY8xYL9wd+u1nbr0GFedybxsgMDWzKHWNadvViQRq0ij8YaZnjUBhMQlXxnKhRKQGAOx73W2xwZJPBF1CvnDg81xldSF9Q1aQymt6Zfx2+MJ8/8AZ3AH1yGTMEIUJU+ez3o10F7dMMOJM8Njx2UOQqiEXJprzCyKG46+mNHBXjYFtTRlSSuptTSWd7JNfh0wQSJIsnBIXP8AivKphOrwp9AvUWStO40mu9jAq8NKyCWATrCFV53JAkSz7EbE7/GOqS83ZhCV3Zb6qC46WLG5HpdY2T8RizVeMiL30oAT0N6iF3HesVOITcKmci4XKc1wpPG8WORmKqWURjWVo7ncAFbu+nX2wVwDMkSvHOP0h31WkmypVaWJcVuCem4x0yfiUIUIkcYGw3U/dPW/L6djtgHMy5V9dRwhiB1QM7V1FXdYnmm4qtmaVKcN4Uksyy648rmgWCojC6A0qaOxv1HbFBwTlPTG/wCk+H+2bVIh8zFve/KPXYYcR+bSfCdUAPk8MKq+hu7FenvgPNMXoeKl3fmmUX9NO+FJLig4mwCof8DyoAZoUYgAp5d0oVsRuNsIuM5fKs16QpFFdW9Eb4TZziFSqGljDegn849wRV/GDkmV/M1SN01pIuoV0sEXjNaWpMjiZJRCorapNJY33PS/SgNrxp/TpIjsERerDqCPUHGEedkvTagHpYK/mdjhVmypcgTRlugFCx6jrWGDJo5PlqmWekZxriZTW9Nf5YkHmb9L8QBS1AEEn1+MMjwvNMaSRdHXbe/oqk4UJwGZpmBdFNdbN7diNN4uMuUguFl24LAP2u5cl/5OP649j5yQP+ii+MexwwFwkKNmy4eN4dJViBagWtdbFrd98c549ytmIHBbzRfu6ydH19/nHU83OY9whdvbv8k40x8wkqRPlyFY0VYDSfx6/NYwDp7TDvrx0/iDcUsbke2WkzxE39uYjVcz4Xxdw4EmZmjWwKoEfF2CFr3GCc1xOPLSPNFIkpY6dJoE312DNfuT+OLF+T+HyjXCxhfukRDH/wCLqax5+VuHgaJGzrE9ULBC3yI4wK9yfrjoL50INiKVBv8A2UA7CElplp8aETBpEELlSyM7N5ask6RvV/GKPhfC2KDWpI0mgsiCh3tn3U3Ww3IsDFiOB8PAMQWQRHcxnPH80ViPgtvg3h3BsplF1w5XUD+87hyPcahX0Hrh84AIgibW/NDKLsUuIIMkGeqbaKZ5X5PlzD/9W00UKkeHbsdv4RdAEd8dB4bm8tSoA3lJCgr07Xfvif4hzCqBlaWNCxNi1LUegJ1Cj8C8asnnaHkI1AdrIPp3A/PCuL3DvCnzupPw8xJGppsFT81Za4gjkCN7t2H3PQqemJ7lMsxrxgWiNEKvmYdjd7ivbCg5gSP+0Njf760PfTctt69BhjHFL4rFXCMY61R6bFbjYqV6bWTYv2xNuGcMHj8W9KKpZnZkNx80I535KhnzIkJ8OMSSdGRwRa+5xzzjvLEqKJcurshJZdDWYieqlfT+mGkPEyjEeMfEJqvCZie/VY9PteM8lnmB8RXY6gdmsK2n/wAdje2GGHHeBVWZmUIkddcVPcGSd4p4XycZUp53009k3a2CCfisaRyZON4Ygw0hf2q7/Nf1xawc4Zh01ompPu+U6h7CwP5405HmGaSVjpICADUdlBrbtd/OHJdJNEWlzR9pjj1wSDgf2UzuCcw6KG1WpFnevMKP89sUnA8muQAMZieYLRVmsgXR239jQ6YGTKSu5Zglki2Z3JFnbbVQv4wwiyLjbxSrm/ugDf2Oxv2wpJipSOE0KMPGHMaahT2SRGrFVJB7hemF/Es6SjE+TWhEhYAKARfXY0SB2x5Mk/iqsxl8HULd2oi9gK+cOcvyTAKm0DMMqnySEkG+4BNXWF7oCDcrHcVDct8XlSACN9AFlRIGAo3QHkqv/LDPL8yZ8VQ8TegxSiQD2FnceuJ/nT7QJRM0axlIkNCxsT8dtsYct/aiqt+2y4k7CjX036YsZNcoqi/sxUtKrjPn3dH83iC9NhQN+4BY9tiawvnyWYey4QFiT55tuvSo412vcAnGWf4+z/tNCZaG/vu9jf0A6msS2Z57y8WYUQh5Y7Gp5Op36hbOwwokCYHXNDtA2zVQcOycrOVIiU0a8jsSCd6Zmr8z8YMnyujaV9BG/wCziWz7dDXSu2K88aHhhh5BQO42s+3zhamTjY6nJDHcjcdd7AwnaE1K3ajQQkuRl1OqIjEtuGkJH50B9LwXDy/I9Oqxst0zAlivX3FUfnBmpoImLqiKCdJN6mHY+9jb2wu5IyP6TOZPuRozEJ2JG303N3jOcQ0ulbtCUZmeDCMOY5dNLZ1sQenz0PTCXj088Xgu8soCsI3Xb98akcbd6ZT76emKTMcMmdW1LcaMfKWBYjcdeu3XCrmrl9nyM0qP4mmEeUdtB1A+9YzXd4Angmw3z9y05rlpyFlUySht31MxP9euH8HIOUGiQhkYC285As+3Tr7Yx4BxsTZaNowbIX6XV9PwxhzBCcyQt6lj3ZARb9iO1MOu+xxMOcSASRupPe4GGwsuJ5TJSgrojmZbAGmyD8gX19MLci+XAYBFiC/f8UbDaiAT1HfbBfApMskDsI7EN0rHzIfQ7+h6Y5ZxfP5nOOUUVGxJCLZ09Te/98VYzO0kmAChLycramOSsc3x/IhhCizMGU35fKR/De+HGW4xw2dVgSZE8oAjcaSfgnv9cczblmQRIXmjZmFoEa3+D6YKy/LsJiNzCyAChHmU+pG+19xhSAYInrVUyOH+X92XRYuCOPEjV2XbVHIr3VdiO4xN5gO0iyzRFihCmRDpv8D3xP8AAYcxls1paX9kB95WLKPTodj84tYc07h1AsgUCK8w7bEWD+ONmylzTwrwN0BmEONf0ug8mH/pE+uPuPnJf+Tj7dcexJKuV682TbwnfoXk1v8AizH8hjdGcwaqEhq21uor8AcMsyokYMASboInUDt5u5w6zkOY0L4MIKj71sNQH530xYvOUEgXjqqxe3PAbpN/MacvZLOH8oPKoZ8xXdhH5VHsSDf4nCzjYgjGlSs1NWkkFCfUlgQPmjj5zZmvA0QmVkLjVIqDUQPQ30v2xz6HiymR4wgaNjuWu9vg9O9XjMPaOoaaDwuJ9k7c7W53R8wZg+O4Vtn5v0YIUkgQ1bKkRLb7gAqB+JwufmISudeVgcpuRIzs9DuQ50g+1YD4dnpYKy4YRrKbaUEswWr8q7hW9ySR7YBzmdcM+Xgi/ZyyWCSHlNernuep7Yo0V7pmftPl7V8k0GO/dsTBu3Qjx9KKoynOwZNUHD44yDVxFNR91QJZ+dxhhwviags4ytMTqlfxQxHQVoHf12GIvh/Ecxl51LRsseyFtJNKdiFNeY9emG/GOWGlcyZUfo0JJ/ZyNoZyvcpeykjqffAIAgix1rTxE68ErmmuGSQRWpoRwOhHFUnDebOGyysrxoshNA/dN9LHoT0sYZ5DiMStO0bJoj6q3VjVmr6geuOf57kLiRkV5Iwsb6ULx6BtQ6Lf51gmDgs+XZ/CYCCNi4MqjUVHuRfUdB9RhQMMi8XF6adBK7DxCaHMKHj4A61p/VatxcyBCjuqMpGlTVi+3r1PXBEC7B9VJGDub8pPb03rErk+IJIRNGxkmYqupvuHUw1AA/d2s7DthvxXKtMroA0gDEikBRQDsbbaug3GFc0NuI6/BStlxiaf35C3SMYP0hgdMEiq5XWKs7OUB3q6bv3wPyuilKkumkNi+uykE9xsMfeB5oq8LzIV3MLavNs4tW2BG9UOlY18uvUiNp1Foxt03QlCd/8AtG2CKSOHt+k5k4Z0Mz8H1lVEWXBaXZSqk6JCdwDvps+l/GBJeH7IhptLE9bPz6fXBEPEmM3h+CVUgkszKFPagASfxGBc6GOphIq1sdIuvT598T2URMwV6XJBYiwIIN7E2Dv2J32OAc1np0l8IkrdM6uLpSaIBHr774++NK7CQvUUQ8wawS22wXoQBvjA8Sd2afzMfNWr7moDy1tuN8OAQjlmhCW/aPw6POZeodKzQtunTWoFWL67745tyry80krOVpY92sbD/fHRDlGndV1nz6QSeoG9k+lDp74Wcx/aVHlg+UyUSMg8rytuXI617XhwzQLo7WAJElSHE5ps3KsMYZlXZR/XFrypyHFl7nzOiRwBpU7qp/q35Y0xcbhgEYm0xysgMlDpe9UP5YpPD8WMSXpgK6kJH3q3/PBxJI2HXukztqG3U/xzmtxKAhIW9tXbGXCPHzsxbxGVFIuQtQHXoPbE05fO5olQRGp0j3OKaGLwYip6HZVArcdd/UnDuhvdFCiGiMy3cezzTuERmZT5FYbszd2r02xX5XhfgukURPl0lz02rcNRHyDhNyXw5HSWZxRjrR7G6IrreD4885kkcHzafLa7kDtvjmeZMCwpzSGgyjmmPMRWNHYGyo381Xfb8cDZDMyPCSqgKyU6lvUUa7HY74UDPCZWWUeYPYDdSvZgL9f5Y05bMPFKYV1ABSWZRdUPQn09MGIFNEGtpVYchS+EXyzg6oHIYj/TtpNd9sbYuI6M4zBy0MrtpYj7pHa+h+DuMLOJq8Gay+ZB2zEe53BZkqjVeVtJv0NHpirm5TjeFgKLX4latmPevf8Atguc2T/y6PqqvaA6dv18JTxNQ8k+jTZiADVWoiwL9a6fhjmnDuO52KQxxyavKUOwO3dcda4BCGLwsuoKpU31rqCD/X1GOeR8sy5dvGeVVV2K6bp6vazRBGHDpw3DWRHlf0SsDZE2itY1NPVfMrw/LiHVbHMliCpbQFr3rr/PATRCNY5JYiQrkr11EHqL7+oxtznDWWVoJZCqOwNE6iPex2/lg6QplYyrTStIlAXRUpf7oI327HBkk5KmfZVkAZjA+Lafnj4IDNy+KGXLr4esjVR037EdPrij5J4XI0jxCdGMQVq3sg9VPoRhBxDjajMLL4SSIAAVI2Yf6tNdsNOEKIZxmcoCsWrTKb2W+lA3t7Ynj5iyBcAEfPOKLNA23v6cAF2Xk4f9Kvyf549j5yYf+kT649iCgobg/DZ5GaWaRPCQWukE9OnXb64YcN4gw1PLJEIvg7D3PQn4wFnc4rxCBDYNHTvqb5revbYYBzPBoTGBO07te0UZpfg7kgfhixJMgWoAI9Y3lQDQ8AmkmTekCgHDx3UXzlxCSbXPEjeBZUStsGrrQxG5XiTRsdPQ9R64uPtByrRaYmL6eqRA+VR323N+5xL5LhyaleVJBETuwUha70SN/nC/SHvdwwLCfY8V6OOMzBO005xHKES2atPGke3c0VAoKPn136AYdcQOXlWFsuWLAASBFshe9b7/AFrEzx6SN2HgI6xjZdRv8+/4YecCzuYiU+DHo8o3JF7dz3PxjpY/M2atg04aQRWR4KJa5rgAZkV4zGpsRSDwVLy7zVlmkucSRuvkiAuwvQkAbX1FDCLm7jro+kKyqrHSjkatjYJKk996vBj8xESBsxFqIFu9pYFbBVBFeu++GvCjpZZGy8Uiv5qetVb0aO5rCEOkPbE8DIkVHhN0G5WAtdmIIoCBI0MHWNpReS5hzk2SbMmM6BYToFIHU0TZPbYYl8jx8sZDPN+zWIt5STRbpENtiTsfe99sdP4BxWGGBU1xFgpd7qlW99uw/wBsT/FOSkzMqyRNGqyAusRO2xpdXQDuaAvAe4sxHZm90/i3PdS+mOEWBoMEGhniI8IGnFT8PMqo+XjgQwxMpjba7sg3qYfePSx0BxcPlJNLKgVdIAaQsACNzRNdPbHOuK8r5jLzZaKWTUmvUuncLRshe5PlH5YvZSs6l8xmZ44HKkIB5ibAUGwdPToO13glzXtBbueOv9COKwsfB2HnvThHFaOIcUjDykRPGNtahbVgBswC2y7jawNsBajpAU+HUzAUBYScCRaHyGHzeGckWXlk0ZZvFcWzgILA2PncdO9D2xqzWT0LatpaUeH52JOtPPGQp3r7637jCh2UiQR1+FRmVwgG/X75KleMABvKo2PmPXb1wlyPEtCSEhChfw0XoQTfW9zv3wXwTi75nLyMyAqqkbmt+56djjUmaRWVdCsVN11pgLvf5wkQSFAVFQsf0glGRhqBU6t7N2Nz/fAnFJViyyhjRdqAvt2P16Y3wzssjIygtLsPQUdvxB/LCqTPQCV81Iv7LLrsl3ZXZRv3JOGAqqDZIuZeZmywVIjpmK6ie630+tf0xK8s8KhVTm80bjU+RO8jDevj1wqzeeOYnkllNBiSf6AYMysE+flWOGMnSAqqOij3Pb5x0Q2ImmqYDa6XcVzL5idnokuboY7BxLJSRcNhg1HWIwprte4H4bYEy3KWVyQjaSpZI2shd9bf6fgHG3M8VklenHmffQvUdtz2GIyXOz6BEtbIAqlPKmVMETDvvuO3Un+2G0fDS/7SWwBdL0AFCvqOuITmbiOey+ZJkBir7qAeTT2r1+uKHkTn15XGXnUSM7rpJ6VvqFd9sF0GoKDy9pq39Kx4PxBZJysRIB1+I1WfLup29u+GMEaGQzI6FwSNA+6Ca63sbBw/yHDo0JCIYthbr1Or+3pibzHA4oHEauNyW1EUNzZHt6gfNY5wQ6VIkTdZTZqMSvrVoyE6UK/iCn88K8yIyrSU4jbbVe527Vv74a8xCJ1jnYkN5U6nQzb1v2JFj3wvRoJl8FmdYg4DVRKlaP8AKtx2OHFphODsVhzU+vhaPGSTAyyptva9d+1oSCMb8tmTmQpVloKCoZtIYexHRu3tj5ns5B44bWTFpKAA9ztTjoQR0OInl7PtlzIgLLpYq1VpsbBwrDY1RNEXeHGGclKEfKq1vaCRVXXCONCLNsslUYwNR9jQBPTcHr3wDzNygJtT5dw4cadDEAqD1AsV7jC3ILJM4klOs0VqqsHt9O2BY4XhYmN2BuipbUrjsa/dYV1FX6YIGRxLTsk7JwImPBa+N8vMIULs5nC6SxAsAfdIIF2O4sg4GbJLmlBOjxgNDFSa9Lo70fyw+TPSaRrBIPr6Yxlyh1giiv06YDTAEG2vwugCTW6n4eW9FeIpbQwBHTb1BPXD7hWSjiXzqjrq8ukn8Gx9zjSIwA6dRvdjEtxrmvQ2gLv7YYYJxNeKV2IY8evhd15M/wAon1x7GvkU/wDQxfGPY5iFzqAfOLl2YhgZG6sN/pf9sEKdla3lLbllGy/898ZzZRStgKoI6Ud/74FTO+DGRp1MNypOkAf0+MUa4RBuI8tuCmW5oc2s38YEH4qguO8GJLyxtGA6izImp/cDtex6YQySyzpHBmJNMSiok06NR6W3U1fxiqHEHnQEoqAdNDXX/kRv9BhbneXY2HipbZi/Kr2VI9dulYRoGHLXiW02JBFiD1C6mPOI1ujhY8YAIImIIbwlRXM/LywzRxJOkh2+6dlvt33GGXD+HN/l53mttOlYwACTvbMRZodsbMxyNmI6k0DxCQdZNLfqPYfjgXieTzuWmYxs8j0P2gUkn3FbKB2vFsLFw2ANc65N+RBpYiU+LhYmJVoBMCIpXeDIg6jRWk3KreOiRw5ZNKWV16pWNbagdh8e2FvE+U86I5JFjjWV2CgIfOEANmqoDqfXE7lOZDkl1xLK+ZksyzSmx/2qtev7xJwdP9osw0SHMNJOCPIBphX192PqT64Z2E51GP4b1mdNNOAXKzExWGHsp4kWFqzXWbWUvlvFBMcdrrNMWYKGI6WTVKD2Jw14dNOG0LJJJmGIVNBBSt9R96/DBD8KObuULMw/fkAABZiOnbTewA7C8XvB+XosgkGjwi8u8srbsKulQV5R631wwxHNbW9uafGbhXAmaiRW1eHlsheE8FfLxpmcxLK+YcHSVrTGLrpVs35C8enmml0wxP4YDUXLam2snaqDb1R98U+ajXMZHyR1eooX69evUbbXWJniHBmR4542YwhXG5olrAJPYDqa6nERid459/2ErGhzO5fQdcK8kcOS2VvDhzMkcKgvKzMNUjA2L2oCgR9fbC+TiDeJLIZomBUJCl33JLA11B7i8Z8QzsmiNhTq6kaFFliLO4PX37Yo+C8JgaNTJGL6rdUoPZR2G11jSWipnTT8ISAZcImKgfghL+UM6ZHaNTotyxBGwDD0PWnsYKzsKQDQN3X7zn7xs7/HxhPxiYQ50yx7rutXtYHoO974YTSKCjsGd3rv0vYk/GMRmh3pxTPGV5Isa/n1Q/D1tGm1HxUelaz6VVdOhv5xhkMlE2WZHQMs9hvxO99j3vDHM5iGKN0QDT0RR/qPc/3wBQSxrC0i6e+nc9caC5YEirSufc3fZpNDMngKzwuBpba1PcNXp64uuHZWPJwjL5ZdFgGWS/M31/pj2c4szq3gt0G7HYH498BcLy2oVJJ33HQkfOCGf7jMKzwXjNETdEfowZ7B67dOnxhnkOHxoLOqwfvXRPz/AGxrmzEK/wDtjST77/njQOIqZNlYi9vf++MQTdJFO6tfHspHmWSGZLjU3Y2Iv0b+mPnLvJeSymY8dGeSt49f7p+nU++DnWpCWW9Q6nGAypJJ1UAPXCOa117KmZwGUH0+Udx7nSSPS0IUqLL37f36YD4lxRZiWfyIQCNro9vz/ngCLgbsjoHUnUDXqo6j67/ljFOEOGNjcilvsBimZgoFNv07W1n1W3N8eYQoWA0xtdLRVq23wqznMSR6kVDRAYk7n2N9em1+2GfFMg3guq2CpBqr3Pf49cIOZco5OXYqQFqMkirDeZb+odfrgsOHTNxXTh4LSsYAHYugPmqrHf3w+yvLLSSSlaUsFJB+KP4jv7Yd8P5Shy6LJrY9DpLeUetD09sLZM9IXEkYGsWp2NMAbokdPYnEs5xO82g4pXfUZSWYdeuSM4Pwn9H/AGbtrZQSvrXayPT1x9n4NDJI0ossF20ttv69j84IzLtK0bEGKSvvDZgfY9DY2IPXHxo2TRImkuAQWAoOPRlG3wR0wngbrlc95MlJ5OBnSGWUHUd1PY+hXt8jrhm2SjiiJJ7Db0J/pjanDUKs4J1Ed+hHsPUYzyWWE8ZD1ZBBs7H1+h9DjZpIJNJQL3QQFBc4cU8IosTAP0P1/ribOYkSJ/FhphvqYb4JHBxLmJbkH7EEgDc7dOvXC7N5guSWYk9t9vwx6LxDuzH+MTxOyOCJZmmrq3sNF+jeRDeRiPqB/IY9j5yJ/kYvj+gx7HnkISpeTnjJov7NgWql0iwP/LphaeLRTbHzetigTiy4j9neWlkLtdnA36rsp/Fhv9K+X1/Sk1jmijz6JEY4q0rKpf8A0/uj0HbG4cRYJoYmVu2khUHufWsN/wBV2U98ff1X5X+LGJH9+Ech1NuX98kjGdfo5VgeoO/4dvrjbLxWbwzFCqMvezsL9f8AnXDf9V+V/ix8/VflP4sAkEVCIbER8/lKV4wscWl8sjEdEChiT/z1xolSKfRpy2XQqfNqRaHtfS8Pv1X5X+LHz9V2U/iwpZhkyWidwmBxGjuvOtyY+PdJzlZzquWAEm7VgFAA6VdewwI/DpDpBMB0kEeYV9cUf6rsp/Fj36rsp74YQLfH4Sy/h6/lT3E+KyCMRs0KooPmDWxJ9F9MB/8AqECPwzIqR2CzhSzt32B2XfvvitP2XZT3x9/Vflf4sPmbqPb8IBtrev5UI/NWXX/W12LYUa/G7PfHpOaCSNDaFAIsyKPbYdtjX1xdH7Lsp749+q3KehwwxGCw9VShuJXOM3xlCh8RogQpH7Mlievt1OPmV40GjjDSbgCwwOxx0j9VuU98e/VdlPfBGK0adeSqMTuwR1z8FN5WZG3BVjp7dfnGH6OCsjeGSfjqel4qP1X5X+LH39WWV9W/HEi4INxCFAplJdCr2voO3tj7FwZterV5VO477dvwOLz9WGV/ix79WGV/iwe0Kd2MSowFTICB5aot9e39cHNl1K0dt9QYbVQOKX9WGV/ix79WGV/iwuZRLiUF/gjPEPNZI2Hz7/ngDgWTLRsH8zBytgGqFf1w9/VllfVvxx4fZllfVvxwtYhLVB5LhwiJNgtZJJ26jp7YV8VyUs8ylUkJS2FA7diPQ2O2KA/ZllfVseH2Z5b1f8f98YEiywFZKX5vOgRKqq2iRAG8tH2O+4OJvPxySQiNvMzRSCJgPvPCwlQV2agRXzi0P2Y5X1b8f98fP1YZX+LBBgQEzDldKmuHcb8aNUkBCkAqR3VhY/sfcYN4ZlP0W2DLobdjv17H+hw4/Vflf4se/Vhlf4sA1EaIHXLqgf0YurENakaulj5Bxv4OafSSKN9en/LwQPsyyvq3449+rHK/xYDhIhKBCWJmgc1LCL8ouqPT2PffGqSFo5FKtSSeo6H0P98OP1Y5X1bHv1Y5X1bDE1MINbETXdcm4jllyebmGku8lgD91lbr8EYnc7wd4SQQfXfqLx3o/ZflT/qx79V+U98WOMZJ3qdybKrHBoEiopy0ACYcif5GH/t/oMew84ZwtIY1Reg6Y9iCVf/Z"/>
          <p:cNvSpPr>
            <a:spLocks noChangeAspect="1" noChangeArrowheads="1"/>
          </p:cNvSpPr>
          <p:nvPr/>
        </p:nvSpPr>
        <p:spPr bwMode="auto">
          <a:xfrm>
            <a:off x="307975" y="-631825"/>
            <a:ext cx="27813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2057400"/>
            <a:ext cx="27813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65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Comparing Mitosis &amp; Meiosis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29718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Meiosis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05000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57400" y="88391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3d. A cell with a ½ set of chromosomes is called haploid (abbreviated n)</a:t>
            </a:r>
          </a:p>
        </p:txBody>
      </p:sp>
      <p:sp>
        <p:nvSpPr>
          <p:cNvPr id="3" name="AutoShape 4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hISERUUEhQVFBUUFRQUFRQUFBUUFhgUFBQVFxQUFBQXHCYeFxojGhQUHy8gJCcpLCwsFR4xNTAqNSYrLCkBCQoKDgwOGg8PGiwkHyQsKSwpLCwsLCwvLCktLCwsLCwtLCwsLCwsLCwpKSwsKSwsLCksLCwsLCwsLCwsLCwpLP/AABEIAMEBBQMBIgACEQEDEQH/xAAbAAACAgMBAAAAAAAAAAAAAAADBAIFAAEGB//EAEAQAAEDAgMFBgUCBAUCBwAAAAEAAhEDIQQxQQUSUWFxBiKBkcHwEzKhsdFC4RQjUmIHcpKy8YLSMzRFU4Oiwv/EABsBAAEFAQEAAAAAAAAAAAAAAAIBAwQFBgAH/8QANBEAAgIBAgQDBgUDBQAAAAAAAAECAxEEMQUSIUEyUXEGEyJhgbFCkaHR4RRywTM0UvDx/9oADAMBAAIRAxEAPwBR7kMiTAUS8cfoVKm4QTN8hp1PosTjA0G35tbkB680F5Q31FF70qicEdUUTjSEBz1PC4F1V7WUxLnEARxPHgE5GGRR/YezXYms2m2L3PABtyV7CzdY0NaIa0AAcAMlT9m+zlPCU4F6jg34js5IFw3gJlP1nLSaHS+6WXuw9hj4qWxNwlnYiEF+LVpy8vUFyKzaFC6VpMT1SpvCUKmy6m6e+F1SnB5TIc4/ENYWmn2BJUzCZpvQTTY9HoTfUXBdpdtCrULR8tO0g5nU8M7LrtuY4UaRdPeiGjidF5lUcS4k5uufFZvi18WlSn82OIKHz5D7LTigtzRwdTlfzGgVA1gUxjNUw0RE2E5n0QqVWxgRcCfPTLRbDZzKBiB/jDQedghOJce9wHLQaLbDa3TxRSy55WTexwu1lz09VMNspNEA+A+6xlOUrZwTD0LT09/ZL41qsWsgDnP3j0SldkuAQRl8RwpRp9yeZQKWGeXENBJOmqsv4YuIA8ArzZeyhT75+YjyHuFb8O0s9Xbyrbu/ICc1FBNmbOFFgH6j8x4nh0Ta2sXoVdcaoKEeiRBbbeTT3wD5JOoRxlCxuLkwLgajilnby8x4zqFqtXKafRdF9P5J1a5Y4AYmkC86WGnMrabwzmgneBJtrpf91igqbSwSIroc24X0HUhEnSPfFK0+OY9ypir5Ka0NhAFFrLcOqK2eCng8E+rUbTYC5zjER9TySLL6HEMDst9ao1jBJcQBwE8ToF6p2a7KMwjD+qo6N53C3yt5Z31RuzHZluEZeHVHfM7SxsG8lvtTtj4FIbp7zzA4gakfQeKuaalpq3dauq7f97jiWB16E5q1syTQpkmTuNk5yYTHw1c1z5oqXmIVdegq+pTIK6M0FV7VIbbU38P+UGs1ao085PyePUDkyyrBuQcitFsLTpkWtqeuSYpc8lieEcYnoJcsusHuvL5oKyvnNU03Rtmo06fBc/2p24GsdSYe8RDjw/tHNbqzidDo97CWV29RlQafUrNvbbbWeYyFhlMCfMarmn1Llaq1ZAjr48igOvfxKyGHKTlLdjoV1Wcre7EIw08/P9oQKaMM/p5JJCB2CB4j7I9NqCw6HU/lN0OJUebwcaNOI6ifC/otUnSETF/Lbp55++a1gafdTefhyzgVXQcz+PQotBkoNdh3pHO3iSnMILHjl6++i6TwjglMTbQDPoofw++4AC6sMJsarUEsaYOpsI1Mq/wmxm0QYu4xLj0yHAKfoOG2aqWX0j5/sJJ4RVbO2ZuCXDvachw6pwhNOpoTqa9C0tFenrVda6EKeW8sBCjVdAPvNFclMa8QBMaqJxjVPTaSclu+i+p1ccyEhRbFlveUQz376LQprywnC+LLZBJiRwzusW8YwGJ3rTkJ4LFIhjlFTOdpgrXVXdHZoLQ5xgaaz0UqVJrT3RA1OqlO5HEdjbGNd7GTu75i8zGpheo7C2BSwrN1glx+Z5zJ9ByXNdhaG9We8id1tnTkXHh0B9lduSrzhlKcPey3ewcdiD3LzjtRjvi1JkgB4a3h3XesSu229iN2kW/1y3wIuffFcZiMOCCI8uShcZ1iUlQu3ViS2Ol7N48OphhI3m6f26FXjV5vj8ccLSfXYYeAGtm4kkRI1C6bst2ypYyWt7lRtywm5ENlzeUkhT+E6tW0qMt109Tkzo3uABJyAk9AuWxVXfcSbz9tArrauIhkf1fZUbwqXj+qcrVQtl1fr/4GgbWc9NeV80drVFrbhHZTtHCyzjQSRF7XEHdMHQ8LZqpodjKRn4r3vcSf7fyZV/TYitZeVM0t7pkpYyu6fcVxTKKp2IwxyDhYCzuGtxmlK/8Ah/RIIY5zSTIJggcozIjmuwa2VJtJeiUV6XUVKyEVhkVpp4PPsR/hxWB/lvY4XsZByGkZykqnY7FMDSaTjnZvePiG5ZwvV6bEamotnDapeFtB4PFK2zajSQ5rgWkNMg55AHnyR2UXAtO66DlINwM4nNezwt7o4DyUOXCc/j/QXB487BPdENcZIFmnwAtcwrPZvZjE1BLaZAE3d3ZIzAnNeoBYXLo8Hj+KTOwcDS/w/rEjecxg1vvEeAFzCusJ2NoUjJl/AGwy1AzK6F1VLV66nU8Mog9s+p3RClWAIFgLAD0SdS6NWdKWe+FeVxwhiTIPYAk65lHqPS7lKgsEeTyBIS2Lp3HROEJfEG/gs57Ut/0scf8AL/DDo8QkWhCRSJWiF58iSwD28SsRBCxFzA4FnoJcA08puivQ6eGdVeyk3Oo5rcshPeJ5ASpNcXOSiu4p6H2SwHw8MwkAOqd93/V8oPRsK5UGgAACwAgDgBkEvtDGfDpudwynicgtwlGir5RX2Hig7QY3eqETZto56+iqBfVZVqX6k/dRXnt9ruslY+7Abycv2xxU/Dp8BvkczYfYqjwGIfTdvMcWOgjeBgwbG6PtnEfFxFR0yN6Af7Rkh0WrRaeHu6kjj0zZPaNuKa3etUDTvN6GN4dc4T7QvNcLUcxwcww4ajO4hd5sDagq02hxHxADI1gW3lTcQonKbu3yORY+KaNRbc+B9+Sn8NEZS/Hqq+MRxEmtRmMWMYjtYpVdeQiLG3TLaSixiZoCy0/B7XXJ1PZ9fqNzWeoPcW2BHc1Ra1aLIAJZvKTmqJalENfEUS9ZuLW6lwICquSzmkpx7EpVcnoDcheqUo8JpyC8KTHoMyFXITgmHhBIT6Yy0CIS2LFvNNlqDiR3VR+0Nbs0MmuzTDq6SEKjPwtbsaLK5g5rbTa+a8z7EsC+msUyViPLBEA1dH2L2X33VzkAWM5z8x8MlQUKBcQ0XLjA6nJeh4HCClTaxuTR9dT5rQcI0/vLed7R+4UUN7y57tTizLWDIgk872BHhKvZi5sBcnlxXC4zHb9V7jaXHIyLWz6BWPGruSjkX4vsE30IsetYt+7TeRmGuIBysPoosz4cOiHtKfg1Iz3HR5FY6K+NAI4ICY6epTdEJSk/ujr9x+ydoFal7BjVIKxwNZzHBzTBGv0SVNqcohMtJ9Akd3sfaQrN4PA7wGWeis2sXFbKrljw7nccRwXcMPkqm2lVz6bMdQZjUdjUKkmWhSKoII21iNSatNCKwK601WJqQDZstUd1FWiFeDYDcW9xF3VohdkUCWKLmwjFBqIkCK1ik6gTlRqA5qkQeBuQm5qG5iaegPCfTGWhdzUF6Ye1BcE8mNsXcFBzJRnKBKWyuNsHCWzWANupVVqd4KhMJ3F0v1DNIOzj3ZeTa3SS0t0qpdtvTsybF8yybctqTDC0ofQUtOyeziXGq6IbIb/m1PgPuurDUthaTWNDWiABH7plrl6Jo9MtNUod+/qEhbazg2hUOXccJicxGXivN8OCAB6rv+09YtwzyCBMC+oJggc/wuAZUnPzWf41Ju1R+QMx9j7eytPG8CNCCD4iFCi/j56fsjbizmzBR5y6kWOeyflJH+k8eiPh8R/ymO0GAczEOJENqElp0Mi46ykcM5amuSnBSHEW1GqrHD1AqmgE/RCCQaLzDFdnsipNJsaWXC4VdZ2dxGbfHy9/RRL45iOI6GkEwxL0imWOSUpZCDsRmhCYjNV/plsNSJLFixWYBiiVJaKQ4G4IFRGqPSVcFQ79Yq/CssNRyDqVhxSWIxgGQlFexKYmkqe7iuq2jhBe7iBftE6AJKrtpwnuj3mjfAtKSxWG8zP1Ve+JaxPxsFwj5AT2jNpaI1j6KJ7Qsg7wIjQXSFbCRPl1EZqur0rkcc/DVS6eLauD8efUZlXF9jo6W1qLzAeJ4G2k6o7agIBBBByIMg9FwlenGsdEqarhk4jdJcAOJzVzTx638cU/0GXSux6Mq/EUC106flcYzG1Lw50BpBEnIkK82FgXvIeXHd4zc/2qHxC+PEuWEa/j7PP36bHRjyd+g89yxPvwd7LFRS4TrItx90/yHFOPmdCzFplmJXMUsWU5Sxi9IlRgCNuR3tFUDsO8RM7vhcXXEfB4Lqsfiv5T8z3TlmuWbUvGixfHoOFyfyCbyFpthHpusgU334H3qmQ1ZqXzFQDHYNtZu64dOR0IXC1cM6m9zHiC0kfXT8r0E2VT2i2X8RhqNHeYZNrlhAP0MnzU/RX8j5XsxxHPUXqxw5VfhqZJVth8OSreQaH8K5dP2cd3j09Vz+Fwo1K6fYDQH2GhUe2OYscR0FJqbpsS7HJhj0lEYrcJjDQitQWGUcLQ6VJrKGpG1ixaJUzIBtQcVm+tEpic010CSBPcgVHBGqBJV1TXyaHECelMVcIlSol3vVVZNMUCTCRxDkaq9KV3qI9wWI18r8T6KrxDMzwH3VliT6+mqSqMzBzsfWOaKPQbZUV2F2kxY+/BLtwwLhrx96qyfANkBzhMqQpPHQALhdiucd1up10BN76rraOHDGhrcmiB4IWx8MW0wTm6/haOicIWv4Fo5Vwd1i6y29P5I10uyBQsU91bWlI+CrKLTcq7C7UZUtk7gfQpsPhR9PqK9TDnreQpJxfUbL7KjqUYJB09FZfFSmKs6bwR9rH081nfaTTZpjauzx9GOVyy8CzPunaT7e5/dLhsEc0fcWDk8j6DhoIUqNQCpB1aM+RI8dEAEplg7zZOYdaOEH1QodiUG2tm/CeCz5HfQ/09ELDDiuvr4dr2Fjsj9DoQuZxeyqtMm280fqHDmMwrbS6pTjyyfUcQ1QcAui2BX7x6eoXHUai6js0/5zOgCfveINhI6inUv4JpjlVNq94dPVPUaih1zeUkGWWHCPKXY5EDltKK/d1pMZe4TeQ3VErUxkmBkFjqyh26pNuMewSiFdUWNqpN9ZQbiFXf1DTHMDz3JWqs+PKFUqJLJqSAE8TyVfXrwfAqxr0z0VfXaBzPP8Kou6MUXqPJy80nUi83g9AiV3xr4pCriOPgo2cgNmsTX+mmnkkKlWVlardL/G/KdS6DbZCszhwKngsC59WmBlMukEiBcz9vFDNW/M2jPlkun2RgzTp94Q51zfLgFZcP009TdGCXTv6DcpcqyWErUqBK1K9IUcLCIWQkrSBVxIbmsVdZxXR1ycJWLKDUJPsefueRy1EfRW+y9qlw3XnvaO48jzVI591o1AMgsZpdTZppqdb/AJJMoqSwzrmOW9oM/l7wzaQfDI/nwVTszbIcQ15h2QOh68Cr1zQ5hacnAg+K2ztr4jpZRj3XVeTIai65dRRpmPcJumFX4KQN12be6ecJxr15TbBxk4vsTUFc+EN1W7DwdH+oFY9+aBXA3bzEg2Mai/1QxDTLelURgNUlQZCbaU0+j6BoQx+wA/vU4a7h+k/gpjYOFdTY7fBa6RnkQBpx1T1F8p0FW2grt1snQn2yFKSisgqUl1uEK1wtOM8/ohUqTGtBbmSZ8IgfVED1puG8LVa95Z1fb5ATs7IdY9Dx2M3GE65DxQRVVBtjagc/dBs376qw1tiqrb7voha/iY9hsXdNnEWXM08bHinhjO6stGXVklj78Sh1MROSrG4iRw9VIYm1vFMSlhiFrSrcffijmtZVTK8hSGJTatYDHalRJV3gqXx0lial03N5BF8SPf5VXiRCtahVRjXRkmYrLBZX1XoTHyCFmKv1V/sDY+4BUeO8fladBfPmrHS6WepkoQXX7DUmkssjsbYgEVHi4u1vDmeauytkqJK9A0Wihpa+SO/d+ZCnPmZElCq1IH2RCq+u+T0yVbx3iL0lPJDxS2+S7sKqPM8ir6om/qtIjli845yZk5AMKGWJ17dPr+ULc/KtlIAULIV9sXbU9yo7vaOJzv8AL1VQ7DkoZw+7p4+Km6TVy09inF/TzElFSWGdg9venz/KkHXSezcZvsE5tgO/KbcP2TPG6YuyOprXw2fpLuhqtvwvdGVAhPG8xwysbnoib6x+RGU2lUMXgfi+o3hqlh0CZa9VOAqu3Gg+fIWTTahQSj1CTwWDMSFYU35dFT4W5Vi162HsxpHmd79F92NXT7BMBiJNTlUI/wDq1Oiquf2PiZfiBwrfdjSrZr1rKYfAvqDN/Eb2pj/h0nO1iB1NguJ/jI1Vt2xxm7TY2c3EkcgP3XEVMYXGG8YWc4rJyu5eyRLo6RyX7doZHjl9lZ0MT3e8VyFOuG2GfWw/dWJx5DVU8g9k6BtfmpUq91zlDanFPUsVOR06KNZBoFl82utmtr/yqo4pFGJBsojTAyWQrzkoVaspZleB5LYdwQZEyRq1o5/hVGLql0nnaPorulst9QT8oyMz9OKfwuymU7xJ/qIE+CttFwy/UNNLC82NTmkIbH2GGxUf80Ahugka8SrVykSoErd6TR16aHLBer8yHObkyJKiVtygSpyGyFd1utvyqx7rp3EnJJvZOua8s4zqHfrZt7J4X0JtaxFE2WzWlheAtKnDOcc1DLEWm/eHMW+lvp9lp48+CtNugJqnE8AhVHyVB9E+aw00aSOD7Or7r+RsY+66Gje3Bc0yorzDVZAPK/XVXegqWups0ct/FD5NfuR7XyNT/MOXLbHaH90Oq4dOayjWBcOqyllUq5OMlhofi8h8EyGAcJHkSmBTlK4Z0718nO9/VPU2plqTnhbscfRhmNgKYqJd1RSa5et8M0X9JpYVPfHX1e5XznzSyc2/bwo4zEUhepVdQ+GNJcIcSeQMrsm1FwWy8G2vtStWzbRIA/z7u76ErsMRjG02lzzAHuANSjpl8MpS2y8Ei3xKK3wsnK9v67nVqbG/+3Pm4/hc8HhggG+p9AV3bdltrzUrtguAAaDBDRlvEapLF9haL/le9nKzvwqK/Q33zdqXR7eY+rYwXL3OJdiLpn+KJCvXf4du/TWHiw+hR29iXMHeq0wIuSCFGlobo7x+wati+5zbXH3KZZiDbkrw9m8O2N/EZ/0gR53sp4fD4BmfxH5iHZdYEKO6O05RXq1/gV2IBhMbvgDMzl9lZ0Nl1XX3SNDNj9U3htr4WnamzdkT3WAeB1lNjb1LiRnmMo4rq9Bo2/juXov5GXY+yNYTY8RvnTIceqsaFFrcgOuqXo4+m8S1wPjHmEUPWh0ug0deHWk357sYlZJ7jBcouKGHrN5WqWBvJFxUHFTchuRoBkSVAlY4rSMEVxb79I9hLOOqZxGbvdko4Lxm+XPdOXm39yxWxveWKBd1Wk1g7JzuFeN6CQA7mbEZGIupveOPX3xS9UahHYQb6kfXVWrXcQi5/gh7yk4KIMJUjiZqg6BPbLxcy2eY9b+Sqaj4FkTZteKjZvePO0qw4fa6NRCxef6PcCyPNFo6N7ARBSmGwz2uJeZE2I4cxxTwCkAttxLg1Ot+Lwy80V9VsodOxHD4c7zzl3vQXTzXECPNMvpD+Ha8fMXkOPHu937FKSqbg3BK637+34pJtLyWOmfUl6ix5wu6NhLbX2iKNCpUP6WmP82TfqmJXEf4j7TcQ3D05LjDnAXJP6WxrqY6LS6mz3dbf5DNEOeaRa9nMRTwmCFWqYNUmoeJLvlaOcR5p/CYariP51Umnb+TT/p4Pfxcfoud7Idma7y2rjZinPwqTuJMl7m6aW5cl3YKhw0/vq1Gfhxt5/P9iRZYoN8u73f+DnK22cRSlpMx/UJ+uqC/tfWzAaL5RpzVztzZ4q0yQO8245jULkq2Gk3tx/YLLauWp0dnupWPHZ57Bw5ZrOBqr2mxDgAXxBnuwCeAJGiSfiXuMkknmed0u5hU2VPyoFls7Osm39RzCQy2pz0A/dEEyI6+FggsZBKYaYA6n0USRw3RF56rMQ6IPVZQcoY2455j1+n2UdeI4bovtK03aDmukOIjnw0QcNU7t+CWc3vSeA+wSwzGWU8HHSYTbrv1d4eWvFXFHGNfkfDVcjQf3ft6hFY45gxEEe/BW2k41fp3yz+KPz3/ADG5Vp7HXbyg4qr2ftfeEVDBvB0IVlK3Gl1VWqhz1v8AdEWUXHciVilC0pgBW4x/fNigmpZNbSpmxHRIbhjl70XkfENP7jUzrfZv9yfF5SZIXyW0HcK0oeAjnn+/NSw3yf6/ssWKzewiDty8kGpl5eqxYkW5wnWWMW1ikw3Rx19PIdB9kVqxYvVVsU5aD/yv/wAo/wBrkgVixV2h8Ev7pfdku/deiJsXC/8ArX/X/wDhYsQ6/aH9yHNJvL0Z3oUlpYpxGZJcttDM9PytLFjPaP8A1a/R/cmafZlK5Q4dB9lixUS2Hxx2fgPRFZkPH7rFiYZwan78lOpmOjv9pWLE13ENUskOpm3p6rFi5bnDeG/7v9qPQ/V0H2WLEzIUHr4H1XS4L/w2f5QsWLV+zXjs9ER7+wdaWLFtCMLbQ+UdUjUyHQfZaWLzP2h/38vp9ibV4SCxYsVEOH//2Q=="/>
          <p:cNvSpPr>
            <a:spLocks noChangeAspect="1" noChangeArrowheads="1"/>
          </p:cNvSpPr>
          <p:nvPr/>
        </p:nvSpPr>
        <p:spPr bwMode="auto">
          <a:xfrm>
            <a:off x="3683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67000"/>
            <a:ext cx="220895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32025"/>
            <a:ext cx="3277772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05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Comparing Mitosis &amp; Meiosis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29718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Meiosis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05000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57400" y="88391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3e. In meiosis all 4 daughter cells are haploid, and are genetically different from each other.</a:t>
            </a:r>
          </a:p>
        </p:txBody>
      </p:sp>
      <p:sp>
        <p:nvSpPr>
          <p:cNvPr id="3" name="AutoShape 4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hISERUUEhQVFBUUFRQUFRQUFBUUFhgUFBQVFxQUFBQXHCYeFxojGhQUHy8gJCcpLCwsFR4xNTAqNSYrLCkBCQoKDgwOGg8PGiwkHyQsKSwpLCwsLCwvLCktLCwsLCwtLCwsLCwsLCwpKSwsKSwsLCksLCwsLCwsLCwsLCwpLP/AABEIAMEBBQMBIgACEQEDEQH/xAAbAAACAgMBAAAAAAAAAAAAAAADBAIFAAEGB//EAEAQAAEDAgMFBgUCBAUCBwAAAAEAAhEDIQQxQQUSUWFxBiKBkcHwEzKhsdFC4RQjUmIHcpKy8YLSMzRFU4Oiwv/EABsBAAEFAQEAAAAAAAAAAAAAAAIBAwQFBgAH/8QANBEAAgIBAgQDBgUDBQAAAAAAAAECAxEEMQUSIUEyUXEGEyJhgbFCkaHR4RRywTM0UvDx/9oADAMBAAIRAxEAPwBR7kMiTAUS8cfoVKm4QTN8hp1PosTjA0G35tbkB680F5Q31FF70qicEdUUTjSEBz1PC4F1V7WUxLnEARxPHgE5GGRR/YezXYms2m2L3PABtyV7CzdY0NaIa0AAcAMlT9m+zlPCU4F6jg34js5IFw3gJlP1nLSaHS+6WXuw9hj4qWxNwlnYiEF+LVpy8vUFyKzaFC6VpMT1SpvCUKmy6m6e+F1SnB5TIc4/ENYWmn2BJUzCZpvQTTY9HoTfUXBdpdtCrULR8tO0g5nU8M7LrtuY4UaRdPeiGjidF5lUcS4k5uufFZvi18WlSn82OIKHz5D7LTigtzRwdTlfzGgVA1gUxjNUw0RE2E5n0QqVWxgRcCfPTLRbDZzKBiB/jDQedghOJce9wHLQaLbDa3TxRSy55WTexwu1lz09VMNspNEA+A+6xlOUrZwTD0LT09/ZL41qsWsgDnP3j0SldkuAQRl8RwpRp9yeZQKWGeXENBJOmqsv4YuIA8ArzZeyhT75+YjyHuFb8O0s9Xbyrbu/ICc1FBNmbOFFgH6j8x4nh0Ta2sXoVdcaoKEeiRBbbeTT3wD5JOoRxlCxuLkwLgajilnby8x4zqFqtXKafRdF9P5J1a5Y4AYmkC86WGnMrabwzmgneBJtrpf91igqbSwSIroc24X0HUhEnSPfFK0+OY9ypir5Ka0NhAFFrLcOqK2eCng8E+rUbTYC5zjER9TySLL6HEMDst9ao1jBJcQBwE8ToF6p2a7KMwjD+qo6N53C3yt5Z31RuzHZluEZeHVHfM7SxsG8lvtTtj4FIbp7zzA4gakfQeKuaalpq3dauq7f97jiWB16E5q1syTQpkmTuNk5yYTHw1c1z5oqXmIVdegq+pTIK6M0FV7VIbbU38P+UGs1ao085PyePUDkyyrBuQcitFsLTpkWtqeuSYpc8lieEcYnoJcsusHuvL5oKyvnNU03Rtmo06fBc/2p24GsdSYe8RDjw/tHNbqzidDo97CWV29RlQafUrNvbbbWeYyFhlMCfMarmn1Llaq1ZAjr48igOvfxKyGHKTlLdjoV1Wcre7EIw08/P9oQKaMM/p5JJCB2CB4j7I9NqCw6HU/lN0OJUebwcaNOI6ifC/otUnSETF/Lbp55++a1gafdTefhyzgVXQcz+PQotBkoNdh3pHO3iSnMILHjl6++i6TwjglMTbQDPoofw++4AC6sMJsarUEsaYOpsI1Mq/wmxm0QYu4xLj0yHAKfoOG2aqWX0j5/sJJ4RVbO2ZuCXDvachw6pwhNOpoTqa9C0tFenrVda6EKeW8sBCjVdAPvNFclMa8QBMaqJxjVPTaSclu+i+p1ccyEhRbFlveUQz376LQprywnC+LLZBJiRwzusW8YwGJ3rTkJ4LFIhjlFTOdpgrXVXdHZoLQ5xgaaz0UqVJrT3RA1OqlO5HEdjbGNd7GTu75i8zGpheo7C2BSwrN1glx+Z5zJ9ByXNdhaG9We8id1tnTkXHh0B9lduSrzhlKcPey3ewcdiD3LzjtRjvi1JkgB4a3h3XesSu229iN2kW/1y3wIuffFcZiMOCCI8uShcZ1iUlQu3ViS2Ol7N48OphhI3m6f26FXjV5vj8ccLSfXYYeAGtm4kkRI1C6bst2ypYyWt7lRtywm5ENlzeUkhT+E6tW0qMt109Tkzo3uABJyAk9AuWxVXfcSbz9tArrauIhkf1fZUbwqXj+qcrVQtl1fr/4GgbWc9NeV80drVFrbhHZTtHCyzjQSRF7XEHdMHQ8LZqpodjKRn4r3vcSf7fyZV/TYitZeVM0t7pkpYyu6fcVxTKKp2IwxyDhYCzuGtxmlK/8Ah/RIIY5zSTIJggcozIjmuwa2VJtJeiUV6XUVKyEVhkVpp4PPsR/hxWB/lvY4XsZByGkZykqnY7FMDSaTjnZvePiG5ZwvV6bEamotnDapeFtB4PFK2zajSQ5rgWkNMg55AHnyR2UXAtO66DlINwM4nNezwt7o4DyUOXCc/j/QXB487BPdENcZIFmnwAtcwrPZvZjE1BLaZAE3d3ZIzAnNeoBYXLo8Hj+KTOwcDS/w/rEjecxg1vvEeAFzCusJ2NoUjJl/AGwy1AzK6F1VLV66nU8Mog9s+p3RClWAIFgLAD0SdS6NWdKWe+FeVxwhiTIPYAk65lHqPS7lKgsEeTyBIS2Lp3HROEJfEG/gs57Ut/0scf8AL/DDo8QkWhCRSJWiF58iSwD28SsRBCxFzA4FnoJcA08puivQ6eGdVeyk3Oo5rcshPeJ5ASpNcXOSiu4p6H2SwHw8MwkAOqd93/V8oPRsK5UGgAACwAgDgBkEvtDGfDpudwynicgtwlGir5RX2Hig7QY3eqETZto56+iqBfVZVqX6k/dRXnt9ruslY+7Abycv2xxU/Dp8BvkczYfYqjwGIfTdvMcWOgjeBgwbG6PtnEfFxFR0yN6Af7Rkh0WrRaeHu6kjj0zZPaNuKa3etUDTvN6GN4dc4T7QvNcLUcxwcww4ajO4hd5sDagq02hxHxADI1gW3lTcQonKbu3yORY+KaNRbc+B9+Sn8NEZS/Hqq+MRxEmtRmMWMYjtYpVdeQiLG3TLaSixiZoCy0/B7XXJ1PZ9fqNzWeoPcW2BHc1Ra1aLIAJZvKTmqJalENfEUS9ZuLW6lwICquSzmkpx7EpVcnoDcheqUo8JpyC8KTHoMyFXITgmHhBIT6Yy0CIS2LFvNNlqDiR3VR+0Nbs0MmuzTDq6SEKjPwtbsaLK5g5rbTa+a8z7EsC+msUyViPLBEA1dH2L2X33VzkAWM5z8x8MlQUKBcQ0XLjA6nJeh4HCClTaxuTR9dT5rQcI0/vLed7R+4UUN7y57tTizLWDIgk872BHhKvZi5sBcnlxXC4zHb9V7jaXHIyLWz6BWPGruSjkX4vsE30IsetYt+7TeRmGuIBysPoosz4cOiHtKfg1Iz3HR5FY6K+NAI4ICY6epTdEJSk/ujr9x+ydoFal7BjVIKxwNZzHBzTBGv0SVNqcohMtJ9Akd3sfaQrN4PA7wGWeis2sXFbKrljw7nccRwXcMPkqm2lVz6bMdQZjUdjUKkmWhSKoII21iNSatNCKwK601WJqQDZstUd1FWiFeDYDcW9xF3VohdkUCWKLmwjFBqIkCK1ik6gTlRqA5qkQeBuQm5qG5iaegPCfTGWhdzUF6Ye1BcE8mNsXcFBzJRnKBKWyuNsHCWzWANupVVqd4KhMJ3F0v1DNIOzj3ZeTa3SS0t0qpdtvTsybF8yybctqTDC0ofQUtOyeziXGq6IbIb/m1PgPuurDUthaTWNDWiABH7plrl6Jo9MtNUod+/qEhbazg2hUOXccJicxGXivN8OCAB6rv+09YtwzyCBMC+oJggc/wuAZUnPzWf41Ju1R+QMx9j7eytPG8CNCCD4iFCi/j56fsjbizmzBR5y6kWOeyflJH+k8eiPh8R/ymO0GAczEOJENqElp0Mi46ykcM5amuSnBSHEW1GqrHD1AqmgE/RCCQaLzDFdnsipNJsaWXC4VdZ2dxGbfHy9/RRL45iOI6GkEwxL0imWOSUpZCDsRmhCYjNV/plsNSJLFixWYBiiVJaKQ4G4IFRGqPSVcFQ79Yq/CssNRyDqVhxSWIxgGQlFexKYmkqe7iuq2jhBe7iBftE6AJKrtpwnuj3mjfAtKSxWG8zP1Ve+JaxPxsFwj5AT2jNpaI1j6KJ7Qsg7wIjQXSFbCRPl1EZqur0rkcc/DVS6eLauD8efUZlXF9jo6W1qLzAeJ4G2k6o7agIBBBByIMg9FwlenGsdEqarhk4jdJcAOJzVzTx638cU/0GXSux6Mq/EUC106flcYzG1Lw50BpBEnIkK82FgXvIeXHd4zc/2qHxC+PEuWEa/j7PP36bHRjyd+g89yxPvwd7LFRS4TrItx90/yHFOPmdCzFplmJXMUsWU5Sxi9IlRgCNuR3tFUDsO8RM7vhcXXEfB4Lqsfiv5T8z3TlmuWbUvGixfHoOFyfyCbyFpthHpusgU334H3qmQ1ZqXzFQDHYNtZu64dOR0IXC1cM6m9zHiC0kfXT8r0E2VT2i2X8RhqNHeYZNrlhAP0MnzU/RX8j5XsxxHPUXqxw5VfhqZJVth8OSreQaH8K5dP2cd3j09Vz+Fwo1K6fYDQH2GhUe2OYscR0FJqbpsS7HJhj0lEYrcJjDQitQWGUcLQ6VJrKGpG1ixaJUzIBtQcVm+tEpic010CSBPcgVHBGqBJV1TXyaHECelMVcIlSol3vVVZNMUCTCRxDkaq9KV3qI9wWI18r8T6KrxDMzwH3VliT6+mqSqMzBzsfWOaKPQbZUV2F2kxY+/BLtwwLhrx96qyfANkBzhMqQpPHQALhdiucd1up10BN76rraOHDGhrcmiB4IWx8MW0wTm6/haOicIWv4Fo5Vwd1i6y29P5I10uyBQsU91bWlI+CrKLTcq7C7UZUtk7gfQpsPhR9PqK9TDnreQpJxfUbL7KjqUYJB09FZfFSmKs6bwR9rH081nfaTTZpjauzx9GOVyy8CzPunaT7e5/dLhsEc0fcWDk8j6DhoIUqNQCpB1aM+RI8dEAEplg7zZOYdaOEH1QodiUG2tm/CeCz5HfQ/09ELDDiuvr4dr2Fjsj9DoQuZxeyqtMm280fqHDmMwrbS6pTjyyfUcQ1QcAui2BX7x6eoXHUai6js0/5zOgCfveINhI6inUv4JpjlVNq94dPVPUaih1zeUkGWWHCPKXY5EDltKK/d1pMZe4TeQ3VErUxkmBkFjqyh26pNuMewSiFdUWNqpN9ZQbiFXf1DTHMDz3JWqs+PKFUqJLJqSAE8TyVfXrwfAqxr0z0VfXaBzPP8Kou6MUXqPJy80nUi83g9AiV3xr4pCriOPgo2cgNmsTX+mmnkkKlWVlardL/G/KdS6DbZCszhwKngsC59WmBlMukEiBcz9vFDNW/M2jPlkun2RgzTp94Q51zfLgFZcP009TdGCXTv6DcpcqyWErUqBK1K9IUcLCIWQkrSBVxIbmsVdZxXR1ycJWLKDUJPsefueRy1EfRW+y9qlw3XnvaO48jzVI591o1AMgsZpdTZppqdb/AJJMoqSwzrmOW9oM/l7wzaQfDI/nwVTszbIcQ15h2QOh68Cr1zQ5hacnAg+K2ztr4jpZRj3XVeTIai65dRRpmPcJumFX4KQN12be6ecJxr15TbBxk4vsTUFc+EN1W7DwdH+oFY9+aBXA3bzEg2Mai/1QxDTLelURgNUlQZCbaU0+j6BoQx+wA/vU4a7h+k/gpjYOFdTY7fBa6RnkQBpx1T1F8p0FW2grt1snQn2yFKSisgqUl1uEK1wtOM8/ohUqTGtBbmSZ8IgfVED1puG8LVa95Z1fb5ATs7IdY9Dx2M3GE65DxQRVVBtjagc/dBs376qw1tiqrb7voha/iY9hsXdNnEWXM08bHinhjO6stGXVklj78Sh1MROSrG4iRw9VIYm1vFMSlhiFrSrcffijmtZVTK8hSGJTatYDHalRJV3gqXx0lial03N5BF8SPf5VXiRCtahVRjXRkmYrLBZX1XoTHyCFmKv1V/sDY+4BUeO8fladBfPmrHS6WepkoQXX7DUmkssjsbYgEVHi4u1vDmeauytkqJK9A0Wihpa+SO/d+ZCnPmZElCq1IH2RCq+u+T0yVbx3iL0lPJDxS2+S7sKqPM8ir6om/qtIjli845yZk5AMKGWJ17dPr+ULc/KtlIAULIV9sXbU9yo7vaOJzv8AL1VQ7DkoZw+7p4+Km6TVy09inF/TzElFSWGdg9venz/KkHXSezcZvsE5tgO/KbcP2TPG6YuyOprXw2fpLuhqtvwvdGVAhPG8xwysbnoib6x+RGU2lUMXgfi+o3hqlh0CZa9VOAqu3Gg+fIWTTahQSj1CTwWDMSFYU35dFT4W5Vi162HsxpHmd79F92NXT7BMBiJNTlUI/wDq1Oiquf2PiZfiBwrfdjSrZr1rKYfAvqDN/Eb2pj/h0nO1iB1NguJ/jI1Vt2xxm7TY2c3EkcgP3XEVMYXGG8YWc4rJyu5eyRLo6RyX7doZHjl9lZ0MT3e8VyFOuG2GfWw/dWJx5DVU8g9k6BtfmpUq91zlDanFPUsVOR06KNZBoFl82utmtr/yqo4pFGJBsojTAyWQrzkoVaspZleB5LYdwQZEyRq1o5/hVGLql0nnaPorulst9QT8oyMz9OKfwuymU7xJ/qIE+CttFwy/UNNLC82NTmkIbH2GGxUf80Ahugka8SrVykSoErd6TR16aHLBer8yHObkyJKiVtygSpyGyFd1utvyqx7rp3EnJJvZOua8s4zqHfrZt7J4X0JtaxFE2WzWlheAtKnDOcc1DLEWm/eHMW+lvp9lp48+CtNugJqnE8AhVHyVB9E+aw00aSOD7Or7r+RsY+66Gje3Bc0yorzDVZAPK/XVXegqWups0ct/FD5NfuR7XyNT/MOXLbHaH90Oq4dOayjWBcOqyllUq5OMlhofi8h8EyGAcJHkSmBTlK4Z0718nO9/VPU2plqTnhbscfRhmNgKYqJd1RSa5et8M0X9JpYVPfHX1e5XznzSyc2/bwo4zEUhepVdQ+GNJcIcSeQMrsm1FwWy8G2vtStWzbRIA/z7u76ErsMRjG02lzzAHuANSjpl8MpS2y8Ei3xKK3wsnK9v67nVqbG/+3Pm4/hc8HhggG+p9AV3bdltrzUrtguAAaDBDRlvEapLF9haL/le9nKzvwqK/Q33zdqXR7eY+rYwXL3OJdiLpn+KJCvXf4du/TWHiw+hR29iXMHeq0wIuSCFGlobo7x+wati+5zbXH3KZZiDbkrw9m8O2N/EZ/0gR53sp4fD4BmfxH5iHZdYEKO6O05RXq1/gV2IBhMbvgDMzl9lZ0Nl1XX3SNDNj9U3htr4WnamzdkT3WAeB1lNjb1LiRnmMo4rq9Bo2/juXov5GXY+yNYTY8RvnTIceqsaFFrcgOuqXo4+m8S1wPjHmEUPWh0ug0deHWk357sYlZJ7jBcouKGHrN5WqWBvJFxUHFTchuRoBkSVAlY4rSMEVxb79I9hLOOqZxGbvdko4Lxm+XPdOXm39yxWxveWKBd1Wk1g7JzuFeN6CQA7mbEZGIupveOPX3xS9UahHYQb6kfXVWrXcQi5/gh7yk4KIMJUjiZqg6BPbLxcy2eY9b+Sqaj4FkTZteKjZvePO0qw4fa6NRCxef6PcCyPNFo6N7ARBSmGwz2uJeZE2I4cxxTwCkAttxLg1Ot+Lwy80V9VsodOxHD4c7zzl3vQXTzXECPNMvpD+Ha8fMXkOPHu937FKSqbg3BK637+34pJtLyWOmfUl6ix5wu6NhLbX2iKNCpUP6WmP82TfqmJXEf4j7TcQ3D05LjDnAXJP6WxrqY6LS6mz3dbf5DNEOeaRa9nMRTwmCFWqYNUmoeJLvlaOcR5p/CYariP51Umnb+TT/p4Pfxcfoud7Idma7y2rjZinPwqTuJMl7m6aW5cl3YKhw0/vq1Gfhxt5/P9iRZYoN8u73f+DnK22cRSlpMx/UJ+uqC/tfWzAaL5RpzVztzZ4q0yQO8245jULkq2Gk3tx/YLLauWp0dnupWPHZ57Bw5ZrOBqr2mxDgAXxBnuwCeAJGiSfiXuMkknmed0u5hU2VPyoFls7Osm39RzCQy2pz0A/dEEyI6+FggsZBKYaYA6n0USRw3RF56rMQ6IPVZQcoY2455j1+n2UdeI4bovtK03aDmukOIjnw0QcNU7t+CWc3vSeA+wSwzGWU8HHSYTbrv1d4eWvFXFHGNfkfDVcjQf3ft6hFY45gxEEe/BW2k41fp3yz+KPz3/ADG5Vp7HXbyg4qr2ftfeEVDBvB0IVlK3Gl1VWqhz1v8AdEWUXHciVilC0pgBW4x/fNigmpZNbSpmxHRIbhjl70XkfENP7jUzrfZv9yfF5SZIXyW0HcK0oeAjnn+/NSw3yf6/ssWKzewiDty8kGpl5eqxYkW5wnWWMW1ikw3Rx19PIdB9kVqxYvVVsU5aD/yv/wAo/wBrkgVixV2h8Ev7pfdku/deiJsXC/8ArX/X/wDhYsQ6/aH9yHNJvL0Z3oUlpYpxGZJcttDM9PytLFjPaP8A1a/R/cmafZlK5Q4dB9lixUS2Hxx2fgPRFZkPH7rFiYZwan78lOpmOjv9pWLE13ENUskOpm3p6rFi5bnDeG/7v9qPQ/V0H2WLEzIUHr4H1XS4L/w2f5QsWLV+zXjs9ER7+wdaWLFtCMLbQ+UdUjUyHQfZaWLzP2h/38vp9ibV4SCxYsVEOH//2Q=="/>
          <p:cNvSpPr>
            <a:spLocks noChangeAspect="1" noChangeArrowheads="1"/>
          </p:cNvSpPr>
          <p:nvPr/>
        </p:nvSpPr>
        <p:spPr bwMode="auto">
          <a:xfrm>
            <a:off x="3683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98" y="1905000"/>
            <a:ext cx="2733675" cy="469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829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Check Point 2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5638800"/>
          </a:xfrm>
        </p:spPr>
        <p:txBody>
          <a:bodyPr/>
          <a:lstStyle/>
          <a:p>
            <a:r>
              <a:rPr lang="en-US" dirty="0" smtClean="0"/>
              <a:t>A dog gamete (egg cell) produced by meiosis has 39 chromosomes.</a:t>
            </a:r>
          </a:p>
          <a:p>
            <a:endParaRPr lang="en-US" dirty="0" smtClean="0"/>
          </a:p>
          <a:p>
            <a:r>
              <a:rPr lang="en-US" dirty="0" smtClean="0"/>
              <a:t>How many chromosomes did the parent germ cell (in the ovary have) have? _______</a:t>
            </a:r>
          </a:p>
          <a:p>
            <a:endParaRPr lang="en-US" dirty="0" smtClean="0"/>
          </a:p>
          <a:p>
            <a:r>
              <a:rPr lang="en-US" dirty="0" smtClean="0"/>
              <a:t>How many pairs of homologous chromosomes did the parent cell have? 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3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/>
              <a:t>ASSIGNMENTS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Voc. Review - Fill in the blank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Study Guide (30 min)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err="1" smtClean="0"/>
              <a:t>Kahoot</a:t>
            </a:r>
            <a:r>
              <a:rPr lang="en-US" sz="4800" dirty="0" smtClean="0"/>
              <a:t> it / Quizzes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9890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Comparing Mitosis &amp; Meiosis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29718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Mitosis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33600" y="883910"/>
            <a:ext cx="678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2a. The purpose of mitosis is to make 2 cells whose chromosomes are IDENTICAL to those in the parent.</a:t>
            </a:r>
          </a:p>
        </p:txBody>
      </p:sp>
      <p:sp>
        <p:nvSpPr>
          <p:cNvPr id="3" name="AutoShape 4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hISERUUEhQVFBUUFRQUFRQUFBUUFhgUFBQVFxQUFBQXHCYeFxojGhQUHy8gJCcpLCwsFR4xNTAqNSYrLCkBCQoKDgwOGg8PGiwkHyQsKSwpLCwsLCwvLCktLCwsLCwtLCwsLCwsLCwpKSwsKSwsLCksLCwsLCwsLCwsLCwpLP/AABEIAMEBBQMBIgACEQEDEQH/xAAbAAACAgMBAAAAAAAAAAAAAAADBAIFAAEGB//EAEAQAAEDAgMFBgUCBAUCBwAAAAEAAhEDIQQxQQUSUWFxBiKBkcHwEzKhsdFC4RQjUmIHcpKy8YLSMzRFU4Oiwv/EABsBAAEFAQEAAAAAAAAAAAAAAAIBAwQFBgAH/8QANBEAAgIBAgQDBgUDBQAAAAAAAAECAxEEMQUSIUEyUXEGEyJhgbFCkaHR4RRywTM0UvDx/9oADAMBAAIRAxEAPwBR7kMiTAUS8cfoVKm4QTN8hp1PosTjA0G35tbkB680F5Q31FF70qicEdUUTjSEBz1PC4F1V7WUxLnEARxPHgE5GGRR/YezXYms2m2L3PABtyV7CzdY0NaIa0AAcAMlT9m+zlPCU4F6jg34js5IFw3gJlP1nLSaHS+6WXuw9hj4qWxNwlnYiEF+LVpy8vUFyKzaFC6VpMT1SpvCUKmy6m6e+F1SnB5TIc4/ENYWmn2BJUzCZpvQTTY9HoTfUXBdpdtCrULR8tO0g5nU8M7LrtuY4UaRdPeiGjidF5lUcS4k5uufFZvi18WlSn82OIKHz5D7LTigtzRwdTlfzGgVA1gUxjNUw0RE2E5n0QqVWxgRcCfPTLRbDZzKBiB/jDQedghOJce9wHLQaLbDa3TxRSy55WTexwu1lz09VMNspNEA+A+6xlOUrZwTD0LT09/ZL41qsWsgDnP3j0SldkuAQRl8RwpRp9yeZQKWGeXENBJOmqsv4YuIA8ArzZeyhT75+YjyHuFb8O0s9Xbyrbu/ICc1FBNmbOFFgH6j8x4nh0Ta2sXoVdcaoKEeiRBbbeTT3wD5JOoRxlCxuLkwLgajilnby8x4zqFqtXKafRdF9P5J1a5Y4AYmkC86WGnMrabwzmgneBJtrpf91igqbSwSIroc24X0HUhEnSPfFK0+OY9ypir5Ka0NhAFFrLcOqK2eCng8E+rUbTYC5zjER9TySLL6HEMDst9ao1jBJcQBwE8ToF6p2a7KMwjD+qo6N53C3yt5Z31RuzHZluEZeHVHfM7SxsG8lvtTtj4FIbp7zzA4gakfQeKuaalpq3dauq7f97jiWB16E5q1syTQpkmTuNk5yYTHw1c1z5oqXmIVdegq+pTIK6M0FV7VIbbU38P+UGs1ao085PyePUDkyyrBuQcitFsLTpkWtqeuSYpc8lieEcYnoJcsusHuvL5oKyvnNU03Rtmo06fBc/2p24GsdSYe8RDjw/tHNbqzidDo97CWV29RlQafUrNvbbbWeYyFhlMCfMarmn1Llaq1ZAjr48igOvfxKyGHKTlLdjoV1Wcre7EIw08/P9oQKaMM/p5JJCB2CB4j7I9NqCw6HU/lN0OJUebwcaNOI6ifC/otUnSETF/Lbp55++a1gafdTefhyzgVXQcz+PQotBkoNdh3pHO3iSnMILHjl6++i6TwjglMTbQDPoofw++4AC6sMJsarUEsaYOpsI1Mq/wmxm0QYu4xLj0yHAKfoOG2aqWX0j5/sJJ4RVbO2ZuCXDvachw6pwhNOpoTqa9C0tFenrVda6EKeW8sBCjVdAPvNFclMa8QBMaqJxjVPTaSclu+i+p1ccyEhRbFlveUQz376LQprywnC+LLZBJiRwzusW8YwGJ3rTkJ4LFIhjlFTOdpgrXVXdHZoLQ5xgaaz0UqVJrT3RA1OqlO5HEdjbGNd7GTu75i8zGpheo7C2BSwrN1glx+Z5zJ9ByXNdhaG9We8id1tnTkXHh0B9lduSrzhlKcPey3ewcdiD3LzjtRjvi1JkgB4a3h3XesSu229iN2kW/1y3wIuffFcZiMOCCI8uShcZ1iUlQu3ViS2Ol7N48OphhI3m6f26FXjV5vj8ccLSfXYYeAGtm4kkRI1C6bst2ypYyWt7lRtywm5ENlzeUkhT+E6tW0qMt109Tkzo3uABJyAk9AuWxVXfcSbz9tArrauIhkf1fZUbwqXj+qcrVQtl1fr/4GgbWc9NeV80drVFrbhHZTtHCyzjQSRF7XEHdMHQ8LZqpodjKRn4r3vcSf7fyZV/TYitZeVM0t7pkpYyu6fcVxTKKp2IwxyDhYCzuGtxmlK/8Ah/RIIY5zSTIJggcozIjmuwa2VJtJeiUV6XUVKyEVhkVpp4PPsR/hxWB/lvY4XsZByGkZykqnY7FMDSaTjnZvePiG5ZwvV6bEamotnDapeFtB4PFK2zajSQ5rgWkNMg55AHnyR2UXAtO66DlINwM4nNezwt7o4DyUOXCc/j/QXB487BPdENcZIFmnwAtcwrPZvZjE1BLaZAE3d3ZIzAnNeoBYXLo8Hj+KTOwcDS/w/rEjecxg1vvEeAFzCusJ2NoUjJl/AGwy1AzK6F1VLV66nU8Mog9s+p3RClWAIFgLAD0SdS6NWdKWe+FeVxwhiTIPYAk65lHqPS7lKgsEeTyBIS2Lp3HROEJfEG/gs57Ut/0scf8AL/DDo8QkWhCRSJWiF58iSwD28SsRBCxFzA4FnoJcA08puivQ6eGdVeyk3Oo5rcshPeJ5ASpNcXOSiu4p6H2SwHw8MwkAOqd93/V8oPRsK5UGgAACwAgDgBkEvtDGfDpudwynicgtwlGir5RX2Hig7QY3eqETZto56+iqBfVZVqX6k/dRXnt9ruslY+7Abycv2xxU/Dp8BvkczYfYqjwGIfTdvMcWOgjeBgwbG6PtnEfFxFR0yN6Af7Rkh0WrRaeHu6kjj0zZPaNuKa3etUDTvN6GN4dc4T7QvNcLUcxwcww4ajO4hd5sDagq02hxHxADI1gW3lTcQonKbu3yORY+KaNRbc+B9+Sn8NEZS/Hqq+MRxEmtRmMWMYjtYpVdeQiLG3TLaSixiZoCy0/B7XXJ1PZ9fqNzWeoPcW2BHc1Ra1aLIAJZvKTmqJalENfEUS9ZuLW6lwICquSzmkpx7EpVcnoDcheqUo8JpyC8KTHoMyFXITgmHhBIT6Yy0CIS2LFvNNlqDiR3VR+0Nbs0MmuzTDq6SEKjPwtbsaLK5g5rbTa+a8z7EsC+msUyViPLBEA1dH2L2X33VzkAWM5z8x8MlQUKBcQ0XLjA6nJeh4HCClTaxuTR9dT5rQcI0/vLed7R+4UUN7y57tTizLWDIgk872BHhKvZi5sBcnlxXC4zHb9V7jaXHIyLWz6BWPGruSjkX4vsE30IsetYt+7TeRmGuIBysPoosz4cOiHtKfg1Iz3HR5FY6K+NAI4ICY6epTdEJSk/ujr9x+ydoFal7BjVIKxwNZzHBzTBGv0SVNqcohMtJ9Akd3sfaQrN4PA7wGWeis2sXFbKrljw7nccRwXcMPkqm2lVz6bMdQZjUdjUKkmWhSKoII21iNSatNCKwK601WJqQDZstUd1FWiFeDYDcW9xF3VohdkUCWKLmwjFBqIkCK1ik6gTlRqA5qkQeBuQm5qG5iaegPCfTGWhdzUF6Ye1BcE8mNsXcFBzJRnKBKWyuNsHCWzWANupVVqd4KhMJ3F0v1DNIOzj3ZeTa3SS0t0qpdtvTsybF8yybctqTDC0ofQUtOyeziXGq6IbIb/m1PgPuurDUthaTWNDWiABH7plrl6Jo9MtNUod+/qEhbazg2hUOXccJicxGXivN8OCAB6rv+09YtwzyCBMC+oJggc/wuAZUnPzWf41Ju1R+QMx9j7eytPG8CNCCD4iFCi/j56fsjbizmzBR5y6kWOeyflJH+k8eiPh8R/ymO0GAczEOJENqElp0Mi46ykcM5amuSnBSHEW1GqrHD1AqmgE/RCCQaLzDFdnsipNJsaWXC4VdZ2dxGbfHy9/RRL45iOI6GkEwxL0imWOSUpZCDsRmhCYjNV/plsNSJLFixWYBiiVJaKQ4G4IFRGqPSVcFQ79Yq/CssNRyDqVhxSWIxgGQlFexKYmkqe7iuq2jhBe7iBftE6AJKrtpwnuj3mjfAtKSxWG8zP1Ve+JaxPxsFwj5AT2jNpaI1j6KJ7Qsg7wIjQXSFbCRPl1EZqur0rkcc/DVS6eLauD8efUZlXF9jo6W1qLzAeJ4G2k6o7agIBBBByIMg9FwlenGsdEqarhk4jdJcAOJzVzTx638cU/0GXSux6Mq/EUC106flcYzG1Lw50BpBEnIkK82FgXvIeXHd4zc/2qHxC+PEuWEa/j7PP36bHRjyd+g89yxPvwd7LFRS4TrItx90/yHFOPmdCzFplmJXMUsWU5Sxi9IlRgCNuR3tFUDsO8RM7vhcXXEfB4Lqsfiv5T8z3TlmuWbUvGixfHoOFyfyCbyFpthHpusgU334H3qmQ1ZqXzFQDHYNtZu64dOR0IXC1cM6m9zHiC0kfXT8r0E2VT2i2X8RhqNHeYZNrlhAP0MnzU/RX8j5XsxxHPUXqxw5VfhqZJVth8OSreQaH8K5dP2cd3j09Vz+Fwo1K6fYDQH2GhUe2OYscR0FJqbpsS7HJhj0lEYrcJjDQitQWGUcLQ6VJrKGpG1ixaJUzIBtQcVm+tEpic010CSBPcgVHBGqBJV1TXyaHECelMVcIlSol3vVVZNMUCTCRxDkaq9KV3qI9wWI18r8T6KrxDMzwH3VliT6+mqSqMzBzsfWOaKPQbZUV2F2kxY+/BLtwwLhrx96qyfANkBzhMqQpPHQALhdiucd1up10BN76rraOHDGhrcmiB4IWx8MW0wTm6/haOicIWv4Fo5Vwd1i6y29P5I10uyBQsU91bWlI+CrKLTcq7C7UZUtk7gfQpsPhR9PqK9TDnreQpJxfUbL7KjqUYJB09FZfFSmKs6bwR9rH081nfaTTZpjauzx9GOVyy8CzPunaT7e5/dLhsEc0fcWDk8j6DhoIUqNQCpB1aM+RI8dEAEplg7zZOYdaOEH1QodiUG2tm/CeCz5HfQ/09ELDDiuvr4dr2Fjsj9DoQuZxeyqtMm280fqHDmMwrbS6pTjyyfUcQ1QcAui2BX7x6eoXHUai6js0/5zOgCfveINhI6inUv4JpjlVNq94dPVPUaih1zeUkGWWHCPKXY5EDltKK/d1pMZe4TeQ3VErUxkmBkFjqyh26pNuMewSiFdUWNqpN9ZQbiFXf1DTHMDz3JWqs+PKFUqJLJqSAE8TyVfXrwfAqxr0z0VfXaBzPP8Kou6MUXqPJy80nUi83g9AiV3xr4pCriOPgo2cgNmsTX+mmnkkKlWVlardL/G/KdS6DbZCszhwKngsC59WmBlMukEiBcz9vFDNW/M2jPlkun2RgzTp94Q51zfLgFZcP009TdGCXTv6DcpcqyWErUqBK1K9IUcLCIWQkrSBVxIbmsVdZxXR1ycJWLKDUJPsefueRy1EfRW+y9qlw3XnvaO48jzVI591o1AMgsZpdTZppqdb/AJJMoqSwzrmOW9oM/l7wzaQfDI/nwVTszbIcQ15h2QOh68Cr1zQ5hacnAg+K2ztr4jpZRj3XVeTIai65dRRpmPcJumFX4KQN12be6ecJxr15TbBxk4vsTUFc+EN1W7DwdH+oFY9+aBXA3bzEg2Mai/1QxDTLelURgNUlQZCbaU0+j6BoQx+wA/vU4a7h+k/gpjYOFdTY7fBa6RnkQBpx1T1F8p0FW2grt1snQn2yFKSisgqUl1uEK1wtOM8/ohUqTGtBbmSZ8IgfVED1puG8LVa95Z1fb5ATs7IdY9Dx2M3GE65DxQRVVBtjagc/dBs376qw1tiqrb7voha/iY9hsXdNnEWXM08bHinhjO6stGXVklj78Sh1MROSrG4iRw9VIYm1vFMSlhiFrSrcffijmtZVTK8hSGJTatYDHalRJV3gqXx0lial03N5BF8SPf5VXiRCtahVRjXRkmYrLBZX1XoTHyCFmKv1V/sDY+4BUeO8fladBfPmrHS6WepkoQXX7DUmkssjsbYgEVHi4u1vDmeauytkqJK9A0Wihpa+SO/d+ZCnPmZElCq1IH2RCq+u+T0yVbx3iL0lPJDxS2+S7sKqPM8ir6om/qtIjli845yZk5AMKGWJ17dPr+ULc/KtlIAULIV9sXbU9yo7vaOJzv8AL1VQ7DkoZw+7p4+Km6TVy09inF/TzElFSWGdg9venz/KkHXSezcZvsE5tgO/KbcP2TPG6YuyOprXw2fpLuhqtvwvdGVAhPG8xwysbnoib6x+RGU2lUMXgfi+o3hqlh0CZa9VOAqu3Gg+fIWTTahQSj1CTwWDMSFYU35dFT4W5Vi162HsxpHmd79F92NXT7BMBiJNTlUI/wDq1Oiquf2PiZfiBwrfdjSrZr1rKYfAvqDN/Eb2pj/h0nO1iB1NguJ/jI1Vt2xxm7TY2c3EkcgP3XEVMYXGG8YWc4rJyu5eyRLo6RyX7doZHjl9lZ0MT3e8VyFOuG2GfWw/dWJx5DVU8g9k6BtfmpUq91zlDanFPUsVOR06KNZBoFl82utmtr/yqo4pFGJBsojTAyWQrzkoVaspZleB5LYdwQZEyRq1o5/hVGLql0nnaPorulst9QT8oyMz9OKfwuymU7xJ/qIE+CttFwy/UNNLC82NTmkIbH2GGxUf80Ahugka8SrVykSoErd6TR16aHLBer8yHObkyJKiVtygSpyGyFd1utvyqx7rp3EnJJvZOua8s4zqHfrZt7J4X0JtaxFE2WzWlheAtKnDOcc1DLEWm/eHMW+lvp9lp48+CtNugJqnE8AhVHyVB9E+aw00aSOD7Or7r+RsY+66Gje3Bc0yorzDVZAPK/XVXegqWups0ct/FD5NfuR7XyNT/MOXLbHaH90Oq4dOayjWBcOqyllUq5OMlhofi8h8EyGAcJHkSmBTlK4Z0718nO9/VPU2plqTnhbscfRhmNgKYqJd1RSa5et8M0X9JpYVPfHX1e5XznzSyc2/bwo4zEUhepVdQ+GNJcIcSeQMrsm1FwWy8G2vtStWzbRIA/z7u76ErsMRjG02lzzAHuANSjpl8MpS2y8Ei3xKK3wsnK9v67nVqbG/+3Pm4/hc8HhggG+p9AV3bdltrzUrtguAAaDBDRlvEapLF9haL/le9nKzvwqK/Q33zdqXR7eY+rYwXL3OJdiLpn+KJCvXf4du/TWHiw+hR29iXMHeq0wIuSCFGlobo7x+wati+5zbXH3KZZiDbkrw9m8O2N/EZ/0gR53sp4fD4BmfxH5iHZdYEKO6O05RXq1/gV2IBhMbvgDMzl9lZ0Nl1XX3SNDNj9U3htr4WnamzdkT3WAeB1lNjb1LiRnmMo4rq9Bo2/juXov5GXY+yNYTY8RvnTIceqsaFFrcgOuqXo4+m8S1wPjHmEUPWh0ug0deHWk357sYlZJ7jBcouKGHrN5WqWBvJFxUHFTchuRoBkSVAlY4rSMEVxb79I9hLOOqZxGbvdko4Lxm+XPdOXm39yxWxveWKBd1Wk1g7JzuFeN6CQA7mbEZGIupveOPX3xS9UahHYQb6kfXVWrXcQi5/gh7yk4KIMJUjiZqg6BPbLxcy2eY9b+Sqaj4FkTZteKjZvePO0qw4fa6NRCxef6PcCyPNFo6N7ARBSmGwz2uJeZE2I4cxxTwCkAttxLg1Ot+Lwy80V9VsodOxHD4c7zzl3vQXTzXECPNMvpD+Ha8fMXkOPHu937FKSqbg3BK637+34pJtLyWOmfUl6ix5wu6NhLbX2iKNCpUP6WmP82TfqmJXEf4j7TcQ3D05LjDnAXJP6WxrqY6LS6mz3dbf5DNEOeaRa9nMRTwmCFWqYNUmoeJLvlaOcR5p/CYariP51Umnb+TT/p4Pfxcfoud7Idma7y2rjZinPwqTuJMl7m6aW5cl3YKhw0/vq1Gfhxt5/P9iRZYoN8u73f+DnK22cRSlpMx/UJ+uqC/tfWzAaL5RpzVztzZ4q0yQO8245jULkq2Gk3tx/YLLauWp0dnupWPHZ57Bw5ZrOBqr2mxDgAXxBnuwCeAJGiSfiXuMkknmed0u5hU2VPyoFls7Osm39RzCQy2pz0A/dEEyI6+FggsZBKYaYA6n0USRw3RF56rMQ6IPVZQcoY2455j1+n2UdeI4bovtK03aDmukOIjnw0QcNU7t+CWc3vSeA+wSwzGWU8HHSYTbrv1d4eWvFXFHGNfkfDVcjQf3ft6hFY45gxEEe/BW2k41fp3yz+KPz3/ADG5Vp7HXbyg4qr2ftfeEVDBvB0IVlK3Gl1VWqhz1v8AdEWUXHciVilC0pgBW4x/fNigmpZNbSpmxHRIbhjl70XkfENP7jUzrfZv9yfF5SZIXyW0HcK0oeAjnn+/NSw3yf6/ssWKzewiDty8kGpl5eqxYkW5wnWWMW1ikw3Rx19PIdB9kVqxYvVVsU5aD/yv/wAo/wBrkgVixV2h8Ev7pfdku/deiJsXC/8ArX/X/wDhYsQ6/aH9yHNJvL0Z3oUlpYpxGZJcttDM9PytLFjPaP8A1a/R/cmafZlK5Q4dB9lixUS2Hxx2fgPRFZkPH7rFiYZwan78lOpmOjv9pWLE13ENUskOpm3p6rFi5bnDeG/7v9qPQ/V0H2WLEzIUHr4H1XS4L/w2f5QsWLV+zXjs9ER7+wdaWLFtCMLbQ+UdUjUyHQfZaWLzP2h/38vp9ibV4SCxYsVEOH//2Q=="/>
          <p:cNvSpPr>
            <a:spLocks noChangeAspect="1" noChangeArrowheads="1"/>
          </p:cNvSpPr>
          <p:nvPr/>
        </p:nvSpPr>
        <p:spPr bwMode="auto">
          <a:xfrm>
            <a:off x="3683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76524"/>
            <a:ext cx="3651568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46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Comparing Mitosis &amp; Meiosis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29718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Mitosis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05000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57400" y="883910"/>
            <a:ext cx="723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2b.  When mitosis takes place in humans:</a:t>
            </a:r>
          </a:p>
          <a:p>
            <a:endParaRPr lang="en-US" sz="2800" dirty="0"/>
          </a:p>
          <a:p>
            <a:r>
              <a:rPr lang="en-US" sz="2800" dirty="0" smtClean="0"/>
              <a:t>-Parent Cell = 46 chromosomes (23 pairs)</a:t>
            </a:r>
          </a:p>
          <a:p>
            <a:r>
              <a:rPr lang="en-US" sz="2800" dirty="0" smtClean="0"/>
              <a:t>-Daughter Cell= 46 chromosomes (23 pairs)</a:t>
            </a:r>
          </a:p>
        </p:txBody>
      </p:sp>
      <p:sp>
        <p:nvSpPr>
          <p:cNvPr id="3" name="AutoShape 4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hISERUUEhQVFBUUFRQUFRQUFBUUFhgUFBQVFxQUFBQXHCYeFxojGhQUHy8gJCcpLCwsFR4xNTAqNSYrLCkBCQoKDgwOGg8PGiwkHyQsKSwpLCwsLCwvLCktLCwsLCwtLCwsLCwsLCwpKSwsKSwsLCksLCwsLCwsLCwsLCwpLP/AABEIAMEBBQMBIgACEQEDEQH/xAAbAAACAgMBAAAAAAAAAAAAAAADBAIFAAEGB//EAEAQAAEDAgMFBgUCBAUCBwAAAAEAAhEDIQQxQQUSUWFxBiKBkcHwEzKhsdFC4RQjUmIHcpKy8YLSMzRFU4Oiwv/EABsBAAEFAQEAAAAAAAAAAAAAAAIBAwQFBgAH/8QANBEAAgIBAgQDBgUDBQAAAAAAAAECAxEEMQUSIUEyUXEGEyJhgbFCkaHR4RRywTM0UvDx/9oADAMBAAIRAxEAPwBR7kMiTAUS8cfoVKm4QTN8hp1PosTjA0G35tbkB680F5Q31FF70qicEdUUTjSEBz1PC4F1V7WUxLnEARxPHgE5GGRR/YezXYms2m2L3PABtyV7CzdY0NaIa0AAcAMlT9m+zlPCU4F6jg34js5IFw3gJlP1nLSaHS+6WXuw9hj4qWxNwlnYiEF+LVpy8vUFyKzaFC6VpMT1SpvCUKmy6m6e+F1SnB5TIc4/ENYWmn2BJUzCZpvQTTY9HoTfUXBdpdtCrULR8tO0g5nU8M7LrtuY4UaRdPeiGjidF5lUcS4k5uufFZvi18WlSn82OIKHz5D7LTigtzRwdTlfzGgVA1gUxjNUw0RE2E5n0QqVWxgRcCfPTLRbDZzKBiB/jDQedghOJce9wHLQaLbDa3TxRSy55WTexwu1lz09VMNspNEA+A+6xlOUrZwTD0LT09/ZL41qsWsgDnP3j0SldkuAQRl8RwpRp9yeZQKWGeXENBJOmqsv4YuIA8ArzZeyhT75+YjyHuFb8O0s9Xbyrbu/ICc1FBNmbOFFgH6j8x4nh0Ta2sXoVdcaoKEeiRBbbeTT3wD5JOoRxlCxuLkwLgajilnby8x4zqFqtXKafRdF9P5J1a5Y4AYmkC86WGnMrabwzmgneBJtrpf91igqbSwSIroc24X0HUhEnSPfFK0+OY9ypir5Ka0NhAFFrLcOqK2eCng8E+rUbTYC5zjER9TySLL6HEMDst9ao1jBJcQBwE8ToF6p2a7KMwjD+qo6N53C3yt5Z31RuzHZluEZeHVHfM7SxsG8lvtTtj4FIbp7zzA4gakfQeKuaalpq3dauq7f97jiWB16E5q1syTQpkmTuNk5yYTHw1c1z5oqXmIVdegq+pTIK6M0FV7VIbbU38P+UGs1ao085PyePUDkyyrBuQcitFsLTpkWtqeuSYpc8lieEcYnoJcsusHuvL5oKyvnNU03Rtmo06fBc/2p24GsdSYe8RDjw/tHNbqzidDo97CWV29RlQafUrNvbbbWeYyFhlMCfMarmn1Llaq1ZAjr48igOvfxKyGHKTlLdjoV1Wcre7EIw08/P9oQKaMM/p5JJCB2CB4j7I9NqCw6HU/lN0OJUebwcaNOI6ifC/otUnSETF/Lbp55++a1gafdTefhyzgVXQcz+PQotBkoNdh3pHO3iSnMILHjl6++i6TwjglMTbQDPoofw++4AC6sMJsarUEsaYOpsI1Mq/wmxm0QYu4xLj0yHAKfoOG2aqWX0j5/sJJ4RVbO2ZuCXDvachw6pwhNOpoTqa9C0tFenrVda6EKeW8sBCjVdAPvNFclMa8QBMaqJxjVPTaSclu+i+p1ccyEhRbFlveUQz376LQprywnC+LLZBJiRwzusW8YwGJ3rTkJ4LFIhjlFTOdpgrXVXdHZoLQ5xgaaz0UqVJrT3RA1OqlO5HEdjbGNd7GTu75i8zGpheo7C2BSwrN1glx+Z5zJ9ByXNdhaG9We8id1tnTkXHh0B9lduSrzhlKcPey3ewcdiD3LzjtRjvi1JkgB4a3h3XesSu229iN2kW/1y3wIuffFcZiMOCCI8uShcZ1iUlQu3ViS2Ol7N48OphhI3m6f26FXjV5vj8ccLSfXYYeAGtm4kkRI1C6bst2ypYyWt7lRtywm5ENlzeUkhT+E6tW0qMt109Tkzo3uABJyAk9AuWxVXfcSbz9tArrauIhkf1fZUbwqXj+qcrVQtl1fr/4GgbWc9NeV80drVFrbhHZTtHCyzjQSRF7XEHdMHQ8LZqpodjKRn4r3vcSf7fyZV/TYitZeVM0t7pkpYyu6fcVxTKKp2IwxyDhYCzuGtxmlK/8Ah/RIIY5zSTIJggcozIjmuwa2VJtJeiUV6XUVKyEVhkVpp4PPsR/hxWB/lvY4XsZByGkZykqnY7FMDSaTjnZvePiG5ZwvV6bEamotnDapeFtB4PFK2zajSQ5rgWkNMg55AHnyR2UXAtO66DlINwM4nNezwt7o4DyUOXCc/j/QXB487BPdENcZIFmnwAtcwrPZvZjE1BLaZAE3d3ZIzAnNeoBYXLo8Hj+KTOwcDS/w/rEjecxg1vvEeAFzCusJ2NoUjJl/AGwy1AzK6F1VLV66nU8Mog9s+p3RClWAIFgLAD0SdS6NWdKWe+FeVxwhiTIPYAk65lHqPS7lKgsEeTyBIS2Lp3HROEJfEG/gs57Ut/0scf8AL/DDo8QkWhCRSJWiF58iSwD28SsRBCxFzA4FnoJcA08puivQ6eGdVeyk3Oo5rcshPeJ5ASpNcXOSiu4p6H2SwHw8MwkAOqd93/V8oPRsK5UGgAACwAgDgBkEvtDGfDpudwynicgtwlGir5RX2Hig7QY3eqETZto56+iqBfVZVqX6k/dRXnt9ruslY+7Abycv2xxU/Dp8BvkczYfYqjwGIfTdvMcWOgjeBgwbG6PtnEfFxFR0yN6Af7Rkh0WrRaeHu6kjj0zZPaNuKa3etUDTvN6GN4dc4T7QvNcLUcxwcww4ajO4hd5sDagq02hxHxADI1gW3lTcQonKbu3yORY+KaNRbc+B9+Sn8NEZS/Hqq+MRxEmtRmMWMYjtYpVdeQiLG3TLaSixiZoCy0/B7XXJ1PZ9fqNzWeoPcW2BHc1Ra1aLIAJZvKTmqJalENfEUS9ZuLW6lwICquSzmkpx7EpVcnoDcheqUo8JpyC8KTHoMyFXITgmHhBIT6Yy0CIS2LFvNNlqDiR3VR+0Nbs0MmuzTDq6SEKjPwtbsaLK5g5rbTa+a8z7EsC+msUyViPLBEA1dH2L2X33VzkAWM5z8x8MlQUKBcQ0XLjA6nJeh4HCClTaxuTR9dT5rQcI0/vLed7R+4UUN7y57tTizLWDIgk872BHhKvZi5sBcnlxXC4zHb9V7jaXHIyLWz6BWPGruSjkX4vsE30IsetYt+7TeRmGuIBysPoosz4cOiHtKfg1Iz3HR5FY6K+NAI4ICY6epTdEJSk/ujr9x+ydoFal7BjVIKxwNZzHBzTBGv0SVNqcohMtJ9Akd3sfaQrN4PA7wGWeis2sXFbKrljw7nccRwXcMPkqm2lVz6bMdQZjUdjUKkmWhSKoII21iNSatNCKwK601WJqQDZstUd1FWiFeDYDcW9xF3VohdkUCWKLmwjFBqIkCK1ik6gTlRqA5qkQeBuQm5qG5iaegPCfTGWhdzUF6Ye1BcE8mNsXcFBzJRnKBKWyuNsHCWzWANupVVqd4KhMJ3F0v1DNIOzj3ZeTa3SS0t0qpdtvTsybF8yybctqTDC0ofQUtOyeziXGq6IbIb/m1PgPuurDUthaTWNDWiABH7plrl6Jo9MtNUod+/qEhbazg2hUOXccJicxGXivN8OCAB6rv+09YtwzyCBMC+oJggc/wuAZUnPzWf41Ju1R+QMx9j7eytPG8CNCCD4iFCi/j56fsjbizmzBR5y6kWOeyflJH+k8eiPh8R/ymO0GAczEOJENqElp0Mi46ykcM5amuSnBSHEW1GqrHD1AqmgE/RCCQaLzDFdnsipNJsaWXC4VdZ2dxGbfHy9/RRL45iOI6GkEwxL0imWOSUpZCDsRmhCYjNV/plsNSJLFixWYBiiVJaKQ4G4IFRGqPSVcFQ79Yq/CssNRyDqVhxSWIxgGQlFexKYmkqe7iuq2jhBe7iBftE6AJKrtpwnuj3mjfAtKSxWG8zP1Ve+JaxPxsFwj5AT2jNpaI1j6KJ7Qsg7wIjQXSFbCRPl1EZqur0rkcc/DVS6eLauD8efUZlXF9jo6W1qLzAeJ4G2k6o7agIBBBByIMg9FwlenGsdEqarhk4jdJcAOJzVzTx638cU/0GXSux6Mq/EUC106flcYzG1Lw50BpBEnIkK82FgXvIeXHd4zc/2qHxC+PEuWEa/j7PP36bHRjyd+g89yxPvwd7LFRS4TrItx90/yHFOPmdCzFplmJXMUsWU5Sxi9IlRgCNuR3tFUDsO8RM7vhcXXEfB4Lqsfiv5T8z3TlmuWbUvGixfHoOFyfyCbyFpthHpusgU334H3qmQ1ZqXzFQDHYNtZu64dOR0IXC1cM6m9zHiC0kfXT8r0E2VT2i2X8RhqNHeYZNrlhAP0MnzU/RX8j5XsxxHPUXqxw5VfhqZJVth8OSreQaH8K5dP2cd3j09Vz+Fwo1K6fYDQH2GhUe2OYscR0FJqbpsS7HJhj0lEYrcJjDQitQWGUcLQ6VJrKGpG1ixaJUzIBtQcVm+tEpic010CSBPcgVHBGqBJV1TXyaHECelMVcIlSol3vVVZNMUCTCRxDkaq9KV3qI9wWI18r8T6KrxDMzwH3VliT6+mqSqMzBzsfWOaKPQbZUV2F2kxY+/BLtwwLhrx96qyfANkBzhMqQpPHQALhdiucd1up10BN76rraOHDGhrcmiB4IWx8MW0wTm6/haOicIWv4Fo5Vwd1i6y29P5I10uyBQsU91bWlI+CrKLTcq7C7UZUtk7gfQpsPhR9PqK9TDnreQpJxfUbL7KjqUYJB09FZfFSmKs6bwR9rH081nfaTTZpjauzx9GOVyy8CzPunaT7e5/dLhsEc0fcWDk8j6DhoIUqNQCpB1aM+RI8dEAEplg7zZOYdaOEH1QodiUG2tm/CeCz5HfQ/09ELDDiuvr4dr2Fjsj9DoQuZxeyqtMm280fqHDmMwrbS6pTjyyfUcQ1QcAui2BX7x6eoXHUai6js0/5zOgCfveINhI6inUv4JpjlVNq94dPVPUaih1zeUkGWWHCPKXY5EDltKK/d1pMZe4TeQ3VErUxkmBkFjqyh26pNuMewSiFdUWNqpN9ZQbiFXf1DTHMDz3JWqs+PKFUqJLJqSAE8TyVfXrwfAqxr0z0VfXaBzPP8Kou6MUXqPJy80nUi83g9AiV3xr4pCriOPgo2cgNmsTX+mmnkkKlWVlardL/G/KdS6DbZCszhwKngsC59WmBlMukEiBcz9vFDNW/M2jPlkun2RgzTp94Q51zfLgFZcP009TdGCXTv6DcpcqyWErUqBK1K9IUcLCIWQkrSBVxIbmsVdZxXR1ycJWLKDUJPsefueRy1EfRW+y9qlw3XnvaO48jzVI591o1AMgsZpdTZppqdb/AJJMoqSwzrmOW9oM/l7wzaQfDI/nwVTszbIcQ15h2QOh68Cr1zQ5hacnAg+K2ztr4jpZRj3XVeTIai65dRRpmPcJumFX4KQN12be6ecJxr15TbBxk4vsTUFc+EN1W7DwdH+oFY9+aBXA3bzEg2Mai/1QxDTLelURgNUlQZCbaU0+j6BoQx+wA/vU4a7h+k/gpjYOFdTY7fBa6RnkQBpx1T1F8p0FW2grt1snQn2yFKSisgqUl1uEK1wtOM8/ohUqTGtBbmSZ8IgfVED1puG8LVa95Z1fb5ATs7IdY9Dx2M3GE65DxQRVVBtjagc/dBs376qw1tiqrb7voha/iY9hsXdNnEWXM08bHinhjO6stGXVklj78Sh1MROSrG4iRw9VIYm1vFMSlhiFrSrcffijmtZVTK8hSGJTatYDHalRJV3gqXx0lial03N5BF8SPf5VXiRCtahVRjXRkmYrLBZX1XoTHyCFmKv1V/sDY+4BUeO8fladBfPmrHS6WepkoQXX7DUmkssjsbYgEVHi4u1vDmeauytkqJK9A0Wihpa+SO/d+ZCnPmZElCq1IH2RCq+u+T0yVbx3iL0lPJDxS2+S7sKqPM8ir6om/qtIjli845yZk5AMKGWJ17dPr+ULc/KtlIAULIV9sXbU9yo7vaOJzv8AL1VQ7DkoZw+7p4+Km6TVy09inF/TzElFSWGdg9venz/KkHXSezcZvsE5tgO/KbcP2TPG6YuyOprXw2fpLuhqtvwvdGVAhPG8xwysbnoib6x+RGU2lUMXgfi+o3hqlh0CZa9VOAqu3Gg+fIWTTahQSj1CTwWDMSFYU35dFT4W5Vi162HsxpHmd79F92NXT7BMBiJNTlUI/wDq1Oiquf2PiZfiBwrfdjSrZr1rKYfAvqDN/Eb2pj/h0nO1iB1NguJ/jI1Vt2xxm7TY2c3EkcgP3XEVMYXGG8YWc4rJyu5eyRLo6RyX7doZHjl9lZ0MT3e8VyFOuG2GfWw/dWJx5DVU8g9k6BtfmpUq91zlDanFPUsVOR06KNZBoFl82utmtr/yqo4pFGJBsojTAyWQrzkoVaspZleB5LYdwQZEyRq1o5/hVGLql0nnaPorulst9QT8oyMz9OKfwuymU7xJ/qIE+CttFwy/UNNLC82NTmkIbH2GGxUf80Ahugka8SrVykSoErd6TR16aHLBer8yHObkyJKiVtygSpyGyFd1utvyqx7rp3EnJJvZOua8s4zqHfrZt7J4X0JtaxFE2WzWlheAtKnDOcc1DLEWm/eHMW+lvp9lp48+CtNugJqnE8AhVHyVB9E+aw00aSOD7Or7r+RsY+66Gje3Bc0yorzDVZAPK/XVXegqWups0ct/FD5NfuR7XyNT/MOXLbHaH90Oq4dOayjWBcOqyllUq5OMlhofi8h8EyGAcJHkSmBTlK4Z0718nO9/VPU2plqTnhbscfRhmNgKYqJd1RSa5et8M0X9JpYVPfHX1e5XznzSyc2/bwo4zEUhepVdQ+GNJcIcSeQMrsm1FwWy8G2vtStWzbRIA/z7u76ErsMRjG02lzzAHuANSjpl8MpS2y8Ei3xKK3wsnK9v67nVqbG/+3Pm4/hc8HhggG+p9AV3bdltrzUrtguAAaDBDRlvEapLF9haL/le9nKzvwqK/Q33zdqXR7eY+rYwXL3OJdiLpn+KJCvXf4du/TWHiw+hR29iXMHeq0wIuSCFGlobo7x+wati+5zbXH3KZZiDbkrw9m8O2N/EZ/0gR53sp4fD4BmfxH5iHZdYEKO6O05RXq1/gV2IBhMbvgDMzl9lZ0Nl1XX3SNDNj9U3htr4WnamzdkT3WAeB1lNjb1LiRnmMo4rq9Bo2/juXov5GXY+yNYTY8RvnTIceqsaFFrcgOuqXo4+m8S1wPjHmEUPWh0ug0deHWk357sYlZJ7jBcouKGHrN5WqWBvJFxUHFTchuRoBkSVAlY4rSMEVxb79I9hLOOqZxGbvdko4Lxm+XPdOXm39yxWxveWKBd1Wk1g7JzuFeN6CQA7mbEZGIupveOPX3xS9UahHYQb6kfXVWrXcQi5/gh7yk4KIMJUjiZqg6BPbLxcy2eY9b+Sqaj4FkTZteKjZvePO0qw4fa6NRCxef6PcCyPNFo6N7ARBSmGwz2uJeZE2I4cxxTwCkAttxLg1Ot+Lwy80V9VsodOxHD4c7zzl3vQXTzXECPNMvpD+Ha8fMXkOPHu937FKSqbg3BK637+34pJtLyWOmfUl6ix5wu6NhLbX2iKNCpUP6WmP82TfqmJXEf4j7TcQ3D05LjDnAXJP6WxrqY6LS6mz3dbf5DNEOeaRa9nMRTwmCFWqYNUmoeJLvlaOcR5p/CYariP51Umnb+TT/p4Pfxcfoud7Idma7y2rjZinPwqTuJMl7m6aW5cl3YKhw0/vq1Gfhxt5/P9iRZYoN8u73f+DnK22cRSlpMx/UJ+uqC/tfWzAaL5RpzVztzZ4q0yQO8245jULkq2Gk3tx/YLLauWp0dnupWPHZ57Bw5ZrOBqr2mxDgAXxBnuwCeAJGiSfiXuMkknmed0u5hU2VPyoFls7Osm39RzCQy2pz0A/dEEyI6+FggsZBKYaYA6n0USRw3RF56rMQ6IPVZQcoY2455j1+n2UdeI4bovtK03aDmukOIjnw0QcNU7t+CWc3vSeA+wSwzGWU8HHSYTbrv1d4eWvFXFHGNfkfDVcjQf3ft6hFY45gxEEe/BW2k41fp3yz+KPz3/ADG5Vp7HXbyg4qr2ftfeEVDBvB0IVlK3Gl1VWqhz1v8AdEWUXHciVilC0pgBW4x/fNigmpZNbSpmxHRIbhjl70XkfENP7jUzrfZv9yfF5SZIXyW0HcK0oeAjnn+/NSw3yf6/ssWKzewiDty8kGpl5eqxYkW5wnWWMW1ikw3Rx19PIdB9kVqxYvVVsU5aD/yv/wAo/wBrkgVixV2h8Ev7pfdku/deiJsXC/8ArX/X/wDhYsQ6/aH9yHNJvL0Z3oUlpYpxGZJcttDM9PytLFjPaP8A1a/R/cmafZlK5Q4dB9lixUS2Hxx2fgPRFZkPH7rFiYZwan78lOpmOjv9pWLE13ENUskOpm3p6rFi5bnDeG/7v9qPQ/V0H2WLEzIUHr4H1XS4L/w2f5QsWLV+zXjs9ER7+wdaWLFtCMLbQ+UdUjUyHQfZaWLzP2h/38vp9ibV4SCxYsVEOH//2Q=="/>
          <p:cNvSpPr>
            <a:spLocks noChangeAspect="1" noChangeArrowheads="1"/>
          </p:cNvSpPr>
          <p:nvPr/>
        </p:nvSpPr>
        <p:spPr bwMode="auto">
          <a:xfrm>
            <a:off x="3683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19400"/>
            <a:ext cx="3886200" cy="381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131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Comparing Mitosis &amp; Meiosis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29718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Mitosis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05000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57400" y="883910"/>
            <a:ext cx="7239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2c. A cell with a complete set of chromosomes is called diploid (abbreviated 2n)</a:t>
            </a:r>
          </a:p>
          <a:p>
            <a:endParaRPr lang="en-US" sz="2800" dirty="0"/>
          </a:p>
          <a:p>
            <a:r>
              <a:rPr lang="en-US" sz="2800" dirty="0" smtClean="0"/>
              <a:t>2d. In mitosis both daughter cells are diploid, and are genetically identical to the parent cell.</a:t>
            </a:r>
          </a:p>
        </p:txBody>
      </p:sp>
      <p:sp>
        <p:nvSpPr>
          <p:cNvPr id="3" name="AutoShape 4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hISERUUEhQVFBUUFRQUFRQUFBUUFhgUFBQVFxQUFBQXHCYeFxojGhQUHy8gJCcpLCwsFR4xNTAqNSYrLCkBCQoKDgwOGg8PGiwkHyQsKSwpLCwsLCwvLCktLCwsLCwtLCwsLCwsLCwpKSwsKSwsLCksLCwsLCwsLCwsLCwpLP/AABEIAMEBBQMBIgACEQEDEQH/xAAbAAACAgMBAAAAAAAAAAAAAAADBAIFAAEGB//EAEAQAAEDAgMFBgUCBAUCBwAAAAEAAhEDIQQxQQUSUWFxBiKBkcHwEzKhsdFC4RQjUmIHcpKy8YLSMzRFU4Oiwv/EABsBAAEFAQEAAAAAAAAAAAAAAAIBAwQFBgAH/8QANBEAAgIBAgQDBgUDBQAAAAAAAAECAxEEMQUSIUEyUXEGEyJhgbFCkaHR4RRywTM0UvDx/9oADAMBAAIRAxEAPwBR7kMiTAUS8cfoVKm4QTN8hp1PosTjA0G35tbkB680F5Q31FF70qicEdUUTjSEBz1PC4F1V7WUxLnEARxPHgE5GGRR/YezXYms2m2L3PABtyV7CzdY0NaIa0AAcAMlT9m+zlPCU4F6jg34js5IFw3gJlP1nLSaHS+6WXuw9hj4qWxNwlnYiEF+LVpy8vUFyKzaFC6VpMT1SpvCUKmy6m6e+F1SnB5TIc4/ENYWmn2BJUzCZpvQTTY9HoTfUXBdpdtCrULR8tO0g5nU8M7LrtuY4UaRdPeiGjidF5lUcS4k5uufFZvi18WlSn82OIKHz5D7LTigtzRwdTlfzGgVA1gUxjNUw0RE2E5n0QqVWxgRcCfPTLRbDZzKBiB/jDQedghOJce9wHLQaLbDa3TxRSy55WTexwu1lz09VMNspNEA+A+6xlOUrZwTD0LT09/ZL41qsWsgDnP3j0SldkuAQRl8RwpRp9yeZQKWGeXENBJOmqsv4YuIA8ArzZeyhT75+YjyHuFb8O0s9Xbyrbu/ICc1FBNmbOFFgH6j8x4nh0Ta2sXoVdcaoKEeiRBbbeTT3wD5JOoRxlCxuLkwLgajilnby8x4zqFqtXKafRdF9P5J1a5Y4AYmkC86WGnMrabwzmgneBJtrpf91igqbSwSIroc24X0HUhEnSPfFK0+OY9ypir5Ka0NhAFFrLcOqK2eCng8E+rUbTYC5zjER9TySLL6HEMDst9ao1jBJcQBwE8ToF6p2a7KMwjD+qo6N53C3yt5Z31RuzHZluEZeHVHfM7SxsG8lvtTtj4FIbp7zzA4gakfQeKuaalpq3dauq7f97jiWB16E5q1syTQpkmTuNk5yYTHw1c1z5oqXmIVdegq+pTIK6M0FV7VIbbU38P+UGs1ao085PyePUDkyyrBuQcitFsLTpkWtqeuSYpc8lieEcYnoJcsusHuvL5oKyvnNU03Rtmo06fBc/2p24GsdSYe8RDjw/tHNbqzidDo97CWV29RlQafUrNvbbbWeYyFhlMCfMarmn1Llaq1ZAjr48igOvfxKyGHKTlLdjoV1Wcre7EIw08/P9oQKaMM/p5JJCB2CB4j7I9NqCw6HU/lN0OJUebwcaNOI6ifC/otUnSETF/Lbp55++a1gafdTefhyzgVXQcz+PQotBkoNdh3pHO3iSnMILHjl6++i6TwjglMTbQDPoofw++4AC6sMJsarUEsaYOpsI1Mq/wmxm0QYu4xLj0yHAKfoOG2aqWX0j5/sJJ4RVbO2ZuCXDvachw6pwhNOpoTqa9C0tFenrVda6EKeW8sBCjVdAPvNFclMa8QBMaqJxjVPTaSclu+i+p1ccyEhRbFlveUQz376LQprywnC+LLZBJiRwzusW8YwGJ3rTkJ4LFIhjlFTOdpgrXVXdHZoLQ5xgaaz0UqVJrT3RA1OqlO5HEdjbGNd7GTu75i8zGpheo7C2BSwrN1glx+Z5zJ9ByXNdhaG9We8id1tnTkXHh0B9lduSrzhlKcPey3ewcdiD3LzjtRjvi1JkgB4a3h3XesSu229iN2kW/1y3wIuffFcZiMOCCI8uShcZ1iUlQu3ViS2Ol7N48OphhI3m6f26FXjV5vj8ccLSfXYYeAGtm4kkRI1C6bst2ypYyWt7lRtywm5ENlzeUkhT+E6tW0qMt109Tkzo3uABJyAk9AuWxVXfcSbz9tArrauIhkf1fZUbwqXj+qcrVQtl1fr/4GgbWc9NeV80drVFrbhHZTtHCyzjQSRF7XEHdMHQ8LZqpodjKRn4r3vcSf7fyZV/TYitZeVM0t7pkpYyu6fcVxTKKp2IwxyDhYCzuGtxmlK/8Ah/RIIY5zSTIJggcozIjmuwa2VJtJeiUV6XUVKyEVhkVpp4PPsR/hxWB/lvY4XsZByGkZykqnY7FMDSaTjnZvePiG5ZwvV6bEamotnDapeFtB4PFK2zajSQ5rgWkNMg55AHnyR2UXAtO66DlINwM4nNezwt7o4DyUOXCc/j/QXB487BPdENcZIFmnwAtcwrPZvZjE1BLaZAE3d3ZIzAnNeoBYXLo8Hj+KTOwcDS/w/rEjecxg1vvEeAFzCusJ2NoUjJl/AGwy1AzK6F1VLV66nU8Mog9s+p3RClWAIFgLAD0SdS6NWdKWe+FeVxwhiTIPYAk65lHqPS7lKgsEeTyBIS2Lp3HROEJfEG/gs57Ut/0scf8AL/DDo8QkWhCRSJWiF58iSwD28SsRBCxFzA4FnoJcA08puivQ6eGdVeyk3Oo5rcshPeJ5ASpNcXOSiu4p6H2SwHw8MwkAOqd93/V8oPRsK5UGgAACwAgDgBkEvtDGfDpudwynicgtwlGir5RX2Hig7QY3eqETZto56+iqBfVZVqX6k/dRXnt9ruslY+7Abycv2xxU/Dp8BvkczYfYqjwGIfTdvMcWOgjeBgwbG6PtnEfFxFR0yN6Af7Rkh0WrRaeHu6kjj0zZPaNuKa3etUDTvN6GN4dc4T7QvNcLUcxwcww4ajO4hd5sDagq02hxHxADI1gW3lTcQonKbu3yORY+KaNRbc+B9+Sn8NEZS/Hqq+MRxEmtRmMWMYjtYpVdeQiLG3TLaSixiZoCy0/B7XXJ1PZ9fqNzWeoPcW2BHc1Ra1aLIAJZvKTmqJalENfEUS9ZuLW6lwICquSzmkpx7EpVcnoDcheqUo8JpyC8KTHoMyFXITgmHhBIT6Yy0CIS2LFvNNlqDiR3VR+0Nbs0MmuzTDq6SEKjPwtbsaLK5g5rbTa+a8z7EsC+msUyViPLBEA1dH2L2X33VzkAWM5z8x8MlQUKBcQ0XLjA6nJeh4HCClTaxuTR9dT5rQcI0/vLed7R+4UUN7y57tTizLWDIgk872BHhKvZi5sBcnlxXC4zHb9V7jaXHIyLWz6BWPGruSjkX4vsE30IsetYt+7TeRmGuIBysPoosz4cOiHtKfg1Iz3HR5FY6K+NAI4ICY6epTdEJSk/ujr9x+ydoFal7BjVIKxwNZzHBzTBGv0SVNqcohMtJ9Akd3sfaQrN4PA7wGWeis2sXFbKrljw7nccRwXcMPkqm2lVz6bMdQZjUdjUKkmWhSKoII21iNSatNCKwK601WJqQDZstUd1FWiFeDYDcW9xF3VohdkUCWKLmwjFBqIkCK1ik6gTlRqA5qkQeBuQm5qG5iaegPCfTGWhdzUF6Ye1BcE8mNsXcFBzJRnKBKWyuNsHCWzWANupVVqd4KhMJ3F0v1DNIOzj3ZeTa3SS0t0qpdtvTsybF8yybctqTDC0ofQUtOyeziXGq6IbIb/m1PgPuurDUthaTWNDWiABH7plrl6Jo9MtNUod+/qEhbazg2hUOXccJicxGXivN8OCAB6rv+09YtwzyCBMC+oJggc/wuAZUnPzWf41Ju1R+QMx9j7eytPG8CNCCD4iFCi/j56fsjbizmzBR5y6kWOeyflJH+k8eiPh8R/ymO0GAczEOJENqElp0Mi46ykcM5amuSnBSHEW1GqrHD1AqmgE/RCCQaLzDFdnsipNJsaWXC4VdZ2dxGbfHy9/RRL45iOI6GkEwxL0imWOSUpZCDsRmhCYjNV/plsNSJLFixWYBiiVJaKQ4G4IFRGqPSVcFQ79Yq/CssNRyDqVhxSWIxgGQlFexKYmkqe7iuq2jhBe7iBftE6AJKrtpwnuj3mjfAtKSxWG8zP1Ve+JaxPxsFwj5AT2jNpaI1j6KJ7Qsg7wIjQXSFbCRPl1EZqur0rkcc/DVS6eLauD8efUZlXF9jo6W1qLzAeJ4G2k6o7agIBBBByIMg9FwlenGsdEqarhk4jdJcAOJzVzTx638cU/0GXSux6Mq/EUC106flcYzG1Lw50BpBEnIkK82FgXvIeXHd4zc/2qHxC+PEuWEa/j7PP36bHRjyd+g89yxPvwd7LFRS4TrItx90/yHFOPmdCzFplmJXMUsWU5Sxi9IlRgCNuR3tFUDsO8RM7vhcXXEfB4Lqsfiv5T8z3TlmuWbUvGixfHoOFyfyCbyFpthHpusgU334H3qmQ1ZqXzFQDHYNtZu64dOR0IXC1cM6m9zHiC0kfXT8r0E2VT2i2X8RhqNHeYZNrlhAP0MnzU/RX8j5XsxxHPUXqxw5VfhqZJVth8OSreQaH8K5dP2cd3j09Vz+Fwo1K6fYDQH2GhUe2OYscR0FJqbpsS7HJhj0lEYrcJjDQitQWGUcLQ6VJrKGpG1ixaJUzIBtQcVm+tEpic010CSBPcgVHBGqBJV1TXyaHECelMVcIlSol3vVVZNMUCTCRxDkaq9KV3qI9wWI18r8T6KrxDMzwH3VliT6+mqSqMzBzsfWOaKPQbZUV2F2kxY+/BLtwwLhrx96qyfANkBzhMqQpPHQALhdiucd1up10BN76rraOHDGhrcmiB4IWx8MW0wTm6/haOicIWv4Fo5Vwd1i6y29P5I10uyBQsU91bWlI+CrKLTcq7C7UZUtk7gfQpsPhR9PqK9TDnreQpJxfUbL7KjqUYJB09FZfFSmKs6bwR9rH081nfaTTZpjauzx9GOVyy8CzPunaT7e5/dLhsEc0fcWDk8j6DhoIUqNQCpB1aM+RI8dEAEplg7zZOYdaOEH1QodiUG2tm/CeCz5HfQ/09ELDDiuvr4dr2Fjsj9DoQuZxeyqtMm280fqHDmMwrbS6pTjyyfUcQ1QcAui2BX7x6eoXHUai6js0/5zOgCfveINhI6inUv4JpjlVNq94dPVPUaih1zeUkGWWHCPKXY5EDltKK/d1pMZe4TeQ3VErUxkmBkFjqyh26pNuMewSiFdUWNqpN9ZQbiFXf1DTHMDz3JWqs+PKFUqJLJqSAE8TyVfXrwfAqxr0z0VfXaBzPP8Kou6MUXqPJy80nUi83g9AiV3xr4pCriOPgo2cgNmsTX+mmnkkKlWVlardL/G/KdS6DbZCszhwKngsC59WmBlMukEiBcz9vFDNW/M2jPlkun2RgzTp94Q51zfLgFZcP009TdGCXTv6DcpcqyWErUqBK1K9IUcLCIWQkrSBVxIbmsVdZxXR1ycJWLKDUJPsefueRy1EfRW+y9qlw3XnvaO48jzVI591o1AMgsZpdTZppqdb/AJJMoqSwzrmOW9oM/l7wzaQfDI/nwVTszbIcQ15h2QOh68Cr1zQ5hacnAg+K2ztr4jpZRj3XVeTIai65dRRpmPcJumFX4KQN12be6ecJxr15TbBxk4vsTUFc+EN1W7DwdH+oFY9+aBXA3bzEg2Mai/1QxDTLelURgNUlQZCbaU0+j6BoQx+wA/vU4a7h+k/gpjYOFdTY7fBa6RnkQBpx1T1F8p0FW2grt1snQn2yFKSisgqUl1uEK1wtOM8/ohUqTGtBbmSZ8IgfVED1puG8LVa95Z1fb5ATs7IdY9Dx2M3GE65DxQRVVBtjagc/dBs376qw1tiqrb7voha/iY9hsXdNnEWXM08bHinhjO6stGXVklj78Sh1MROSrG4iRw9VIYm1vFMSlhiFrSrcffijmtZVTK8hSGJTatYDHalRJV3gqXx0lial03N5BF8SPf5VXiRCtahVRjXRkmYrLBZX1XoTHyCFmKv1V/sDY+4BUeO8fladBfPmrHS6WepkoQXX7DUmkssjsbYgEVHi4u1vDmeauytkqJK9A0Wihpa+SO/d+ZCnPmZElCq1IH2RCq+u+T0yVbx3iL0lPJDxS2+S7sKqPM8ir6om/qtIjli845yZk5AMKGWJ17dPr+ULc/KtlIAULIV9sXbU9yo7vaOJzv8AL1VQ7DkoZw+7p4+Km6TVy09inF/TzElFSWGdg9venz/KkHXSezcZvsE5tgO/KbcP2TPG6YuyOprXw2fpLuhqtvwvdGVAhPG8xwysbnoib6x+RGU2lUMXgfi+o3hqlh0CZa9VOAqu3Gg+fIWTTahQSj1CTwWDMSFYU35dFT4W5Vi162HsxpHmd79F92NXT7BMBiJNTlUI/wDq1Oiquf2PiZfiBwrfdjSrZr1rKYfAvqDN/Eb2pj/h0nO1iB1NguJ/jI1Vt2xxm7TY2c3EkcgP3XEVMYXGG8YWc4rJyu5eyRLo6RyX7doZHjl9lZ0MT3e8VyFOuG2GfWw/dWJx5DVU8g9k6BtfmpUq91zlDanFPUsVOR06KNZBoFl82utmtr/yqo4pFGJBsojTAyWQrzkoVaspZleB5LYdwQZEyRq1o5/hVGLql0nnaPorulst9QT8oyMz9OKfwuymU7xJ/qIE+CttFwy/UNNLC82NTmkIbH2GGxUf80Ahugka8SrVykSoErd6TR16aHLBer8yHObkyJKiVtygSpyGyFd1utvyqx7rp3EnJJvZOua8s4zqHfrZt7J4X0JtaxFE2WzWlheAtKnDOcc1DLEWm/eHMW+lvp9lp48+CtNugJqnE8AhVHyVB9E+aw00aSOD7Or7r+RsY+66Gje3Bc0yorzDVZAPK/XVXegqWups0ct/FD5NfuR7XyNT/MOXLbHaH90Oq4dOayjWBcOqyllUq5OMlhofi8h8EyGAcJHkSmBTlK4Z0718nO9/VPU2plqTnhbscfRhmNgKYqJd1RSa5et8M0X9JpYVPfHX1e5XznzSyc2/bwo4zEUhepVdQ+GNJcIcSeQMrsm1FwWy8G2vtStWzbRIA/z7u76ErsMRjG02lzzAHuANSjpl8MpS2y8Ei3xKK3wsnK9v67nVqbG/+3Pm4/hc8HhggG+p9AV3bdltrzUrtguAAaDBDRlvEapLF9haL/le9nKzvwqK/Q33zdqXR7eY+rYwXL3OJdiLpn+KJCvXf4du/TWHiw+hR29iXMHeq0wIuSCFGlobo7x+wati+5zbXH3KZZiDbkrw9m8O2N/EZ/0gR53sp4fD4BmfxH5iHZdYEKO6O05RXq1/gV2IBhMbvgDMzl9lZ0Nl1XX3SNDNj9U3htr4WnamzdkT3WAeB1lNjb1LiRnmMo4rq9Bo2/juXov5GXY+yNYTY8RvnTIceqsaFFrcgOuqXo4+m8S1wPjHmEUPWh0ug0deHWk357sYlZJ7jBcouKGHrN5WqWBvJFxUHFTchuRoBkSVAlY4rSMEVxb79I9hLOOqZxGbvdko4Lxm+XPdOXm39yxWxveWKBd1Wk1g7JzuFeN6CQA7mbEZGIupveOPX3xS9UahHYQb6kfXVWrXcQi5/gh7yk4KIMJUjiZqg6BPbLxcy2eY9b+Sqaj4FkTZteKjZvePO0qw4fa6NRCxef6PcCyPNFo6N7ARBSmGwz2uJeZE2I4cxxTwCkAttxLg1Ot+Lwy80V9VsodOxHD4c7zzl3vQXTzXECPNMvpD+Ha8fMXkOPHu937FKSqbg3BK637+34pJtLyWOmfUl6ix5wu6NhLbX2iKNCpUP6WmP82TfqmJXEf4j7TcQ3D05LjDnAXJP6WxrqY6LS6mz3dbf5DNEOeaRa9nMRTwmCFWqYNUmoeJLvlaOcR5p/CYariP51Umnb+TT/p4Pfxcfoud7Idma7y2rjZinPwqTuJMl7m6aW5cl3YKhw0/vq1Gfhxt5/P9iRZYoN8u73f+DnK22cRSlpMx/UJ+uqC/tfWzAaL5RpzVztzZ4q0yQO8245jULkq2Gk3tx/YLLauWp0dnupWPHZ57Bw5ZrOBqr2mxDgAXxBnuwCeAJGiSfiXuMkknmed0u5hU2VPyoFls7Osm39RzCQy2pz0A/dEEyI6+FggsZBKYaYA6n0USRw3RF56rMQ6IPVZQcoY2455j1+n2UdeI4bovtK03aDmukOIjnw0QcNU7t+CWc3vSeA+wSwzGWU8HHSYTbrv1d4eWvFXFHGNfkfDVcjQf3ft6hFY45gxEEe/BW2k41fp3yz+KPz3/ADG5Vp7HXbyg4qr2ftfeEVDBvB0IVlK3Gl1VWqhz1v8AdEWUXHciVilC0pgBW4x/fNigmpZNbSpmxHRIbhjl70XkfENP7jUzrfZv9yfF5SZIXyW0HcK0oeAjnn+/NSw3yf6/ssWKzewiDty8kGpl5eqxYkW5wnWWMW1ikw3Rx19PIdB9kVqxYvVVsU5aD/yv/wAo/wBrkgVixV2h8Ev7pfdku/deiJsXC/8ArX/X/wDhYsQ6/aH9yHNJvL0Z3oUlpYpxGZJcttDM9PytLFjPaP8A1a/R/cmafZlK5Q4dB9lixUS2Hxx2fgPRFZkPH7rFiYZwan78lOpmOjv9pWLE13ENUskOpm3p6rFi5bnDeG/7v9qPQ/V0H2WLEzIUHr4H1XS4L/w2f5QsWLV+zXjs9ER7+wdaWLFtCMLbQ+UdUjUyHQfZaWLzP2h/38vp9ibV4SCxYsVEOH//2Q=="/>
          <p:cNvSpPr>
            <a:spLocks noChangeAspect="1" noChangeArrowheads="1"/>
          </p:cNvSpPr>
          <p:nvPr/>
        </p:nvSpPr>
        <p:spPr bwMode="auto">
          <a:xfrm>
            <a:off x="3683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117979"/>
            <a:ext cx="2971800" cy="3633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947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Comparing Mitosis &amp; Meiosis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29718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Mitosis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05000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57400" y="883910"/>
            <a:ext cx="723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2e. True or False?</a:t>
            </a:r>
          </a:p>
          <a:p>
            <a:endParaRPr lang="en-US" sz="2800" dirty="0"/>
          </a:p>
          <a:p>
            <a:r>
              <a:rPr lang="en-US" sz="2800" dirty="0" smtClean="0"/>
              <a:t>	- A parent cell that undergoes mitosis can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be described as 1n.</a:t>
            </a:r>
          </a:p>
        </p:txBody>
      </p:sp>
      <p:sp>
        <p:nvSpPr>
          <p:cNvPr id="3" name="AutoShape 4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hISERUUEhQVFBUUFRQUFRQUFBUUFhgUFBQVFxQUFBQXHCYeFxojGhQUHy8gJCcpLCwsFR4xNTAqNSYrLCkBCQoKDgwOGg8PGiwkHyQsKSwpLCwsLCwvLCktLCwsLCwtLCwsLCwsLCwpKSwsKSwsLCksLCwsLCwsLCwsLCwpLP/AABEIAMEBBQMBIgACEQEDEQH/xAAbAAACAgMBAAAAAAAAAAAAAAADBAIFAAEGB//EAEAQAAEDAgMFBgUCBAUCBwAAAAEAAhEDIQQxQQUSUWFxBiKBkcHwEzKhsdFC4RQjUmIHcpKy8YLSMzRFU4Oiwv/EABsBAAEFAQEAAAAAAAAAAAAAAAIBAwQFBgAH/8QANBEAAgIBAgQDBgUDBQAAAAAAAAECAxEEMQUSIUEyUXEGEyJhgbFCkaHR4RRywTM0UvDx/9oADAMBAAIRAxEAPwBR7kMiTAUS8cfoVKm4QTN8hp1PosTjA0G35tbkB680F5Q31FF70qicEdUUTjSEBz1PC4F1V7WUxLnEARxPHgE5GGRR/YezXYms2m2L3PABtyV7CzdY0NaIa0AAcAMlT9m+zlPCU4F6jg34js5IFw3gJlP1nLSaHS+6WXuw9hj4qWxNwlnYiEF+LVpy8vUFyKzaFC6VpMT1SpvCUKmy6m6e+F1SnB5TIc4/ENYWmn2BJUzCZpvQTTY9HoTfUXBdpdtCrULR8tO0g5nU8M7LrtuY4UaRdPeiGjidF5lUcS4k5uufFZvi18WlSn82OIKHz5D7LTigtzRwdTlfzGgVA1gUxjNUw0RE2E5n0QqVWxgRcCfPTLRbDZzKBiB/jDQedghOJce9wHLQaLbDa3TxRSy55WTexwu1lz09VMNspNEA+A+6xlOUrZwTD0LT09/ZL41qsWsgDnP3j0SldkuAQRl8RwpRp9yeZQKWGeXENBJOmqsv4YuIA8ArzZeyhT75+YjyHuFb8O0s9Xbyrbu/ICc1FBNmbOFFgH6j8x4nh0Ta2sXoVdcaoKEeiRBbbeTT3wD5JOoRxlCxuLkwLgajilnby8x4zqFqtXKafRdF9P5J1a5Y4AYmkC86WGnMrabwzmgneBJtrpf91igqbSwSIroc24X0HUhEnSPfFK0+OY9ypir5Ka0NhAFFrLcOqK2eCng8E+rUbTYC5zjER9TySLL6HEMDst9ao1jBJcQBwE8ToF6p2a7KMwjD+qo6N53C3yt5Z31RuzHZluEZeHVHfM7SxsG8lvtTtj4FIbp7zzA4gakfQeKuaalpq3dauq7f97jiWB16E5q1syTQpkmTuNk5yYTHw1c1z5oqXmIVdegq+pTIK6M0FV7VIbbU38P+UGs1ao085PyePUDkyyrBuQcitFsLTpkWtqeuSYpc8lieEcYnoJcsusHuvL5oKyvnNU03Rtmo06fBc/2p24GsdSYe8RDjw/tHNbqzidDo97CWV29RlQafUrNvbbbWeYyFhlMCfMarmn1Llaq1ZAjr48igOvfxKyGHKTlLdjoV1Wcre7EIw08/P9oQKaMM/p5JJCB2CB4j7I9NqCw6HU/lN0OJUebwcaNOI6ifC/otUnSETF/Lbp55++a1gafdTefhyzgVXQcz+PQotBkoNdh3pHO3iSnMILHjl6++i6TwjglMTbQDPoofw++4AC6sMJsarUEsaYOpsI1Mq/wmxm0QYu4xLj0yHAKfoOG2aqWX0j5/sJJ4RVbO2ZuCXDvachw6pwhNOpoTqa9C0tFenrVda6EKeW8sBCjVdAPvNFclMa8QBMaqJxjVPTaSclu+i+p1ccyEhRbFlveUQz376LQprywnC+LLZBJiRwzusW8YwGJ3rTkJ4LFIhjlFTOdpgrXVXdHZoLQ5xgaaz0UqVJrT3RA1OqlO5HEdjbGNd7GTu75i8zGpheo7C2BSwrN1glx+Z5zJ9ByXNdhaG9We8id1tnTkXHh0B9lduSrzhlKcPey3ewcdiD3LzjtRjvi1JkgB4a3h3XesSu229iN2kW/1y3wIuffFcZiMOCCI8uShcZ1iUlQu3ViS2Ol7N48OphhI3m6f26FXjV5vj8ccLSfXYYeAGtm4kkRI1C6bst2ypYyWt7lRtywm5ENlzeUkhT+E6tW0qMt109Tkzo3uABJyAk9AuWxVXfcSbz9tArrauIhkf1fZUbwqXj+qcrVQtl1fr/4GgbWc9NeV80drVFrbhHZTtHCyzjQSRF7XEHdMHQ8LZqpodjKRn4r3vcSf7fyZV/TYitZeVM0t7pkpYyu6fcVxTKKp2IwxyDhYCzuGtxmlK/8Ah/RIIY5zSTIJggcozIjmuwa2VJtJeiUV6XUVKyEVhkVpp4PPsR/hxWB/lvY4XsZByGkZykqnY7FMDSaTjnZvePiG5ZwvV6bEamotnDapeFtB4PFK2zajSQ5rgWkNMg55AHnyR2UXAtO66DlINwM4nNezwt7o4DyUOXCc/j/QXB487BPdENcZIFmnwAtcwrPZvZjE1BLaZAE3d3ZIzAnNeoBYXLo8Hj+KTOwcDS/w/rEjecxg1vvEeAFzCusJ2NoUjJl/AGwy1AzK6F1VLV66nU8Mog9s+p3RClWAIFgLAD0SdS6NWdKWe+FeVxwhiTIPYAk65lHqPS7lKgsEeTyBIS2Lp3HROEJfEG/gs57Ut/0scf8AL/DDo8QkWhCRSJWiF58iSwD28SsRBCxFzA4FnoJcA08puivQ6eGdVeyk3Oo5rcshPeJ5ASpNcXOSiu4p6H2SwHw8MwkAOqd93/V8oPRsK5UGgAACwAgDgBkEvtDGfDpudwynicgtwlGir5RX2Hig7QY3eqETZto56+iqBfVZVqX6k/dRXnt9ruslY+7Abycv2xxU/Dp8BvkczYfYqjwGIfTdvMcWOgjeBgwbG6PtnEfFxFR0yN6Af7Rkh0WrRaeHu6kjj0zZPaNuKa3etUDTvN6GN4dc4T7QvNcLUcxwcww4ajO4hd5sDagq02hxHxADI1gW3lTcQonKbu3yORY+KaNRbc+B9+Sn8NEZS/Hqq+MRxEmtRmMWMYjtYpVdeQiLG3TLaSixiZoCy0/B7XXJ1PZ9fqNzWeoPcW2BHc1Ra1aLIAJZvKTmqJalENfEUS9ZuLW6lwICquSzmkpx7EpVcnoDcheqUo8JpyC8KTHoMyFXITgmHhBIT6Yy0CIS2LFvNNlqDiR3VR+0Nbs0MmuzTDq6SEKjPwtbsaLK5g5rbTa+a8z7EsC+msUyViPLBEA1dH2L2X33VzkAWM5z8x8MlQUKBcQ0XLjA6nJeh4HCClTaxuTR9dT5rQcI0/vLed7R+4UUN7y57tTizLWDIgk872BHhKvZi5sBcnlxXC4zHb9V7jaXHIyLWz6BWPGruSjkX4vsE30IsetYt+7TeRmGuIBysPoosz4cOiHtKfg1Iz3HR5FY6K+NAI4ICY6epTdEJSk/ujr9x+ydoFal7BjVIKxwNZzHBzTBGv0SVNqcohMtJ9Akd3sfaQrN4PA7wGWeis2sXFbKrljw7nccRwXcMPkqm2lVz6bMdQZjUdjUKkmWhSKoII21iNSatNCKwK601WJqQDZstUd1FWiFeDYDcW9xF3VohdkUCWKLmwjFBqIkCK1ik6gTlRqA5qkQeBuQm5qG5iaegPCfTGWhdzUF6Ye1BcE8mNsXcFBzJRnKBKWyuNsHCWzWANupVVqd4KhMJ3F0v1DNIOzj3ZeTa3SS0t0qpdtvTsybF8yybctqTDC0ofQUtOyeziXGq6IbIb/m1PgPuurDUthaTWNDWiABH7plrl6Jo9MtNUod+/qEhbazg2hUOXccJicxGXivN8OCAB6rv+09YtwzyCBMC+oJggc/wuAZUnPzWf41Ju1R+QMx9j7eytPG8CNCCD4iFCi/j56fsjbizmzBR5y6kWOeyflJH+k8eiPh8R/ymO0GAczEOJENqElp0Mi46ykcM5amuSnBSHEW1GqrHD1AqmgE/RCCQaLzDFdnsipNJsaWXC4VdZ2dxGbfHy9/RRL45iOI6GkEwxL0imWOSUpZCDsRmhCYjNV/plsNSJLFixWYBiiVJaKQ4G4IFRGqPSVcFQ79Yq/CssNRyDqVhxSWIxgGQlFexKYmkqe7iuq2jhBe7iBftE6AJKrtpwnuj3mjfAtKSxWG8zP1Ve+JaxPxsFwj5AT2jNpaI1j6KJ7Qsg7wIjQXSFbCRPl1EZqur0rkcc/DVS6eLauD8efUZlXF9jo6W1qLzAeJ4G2k6o7agIBBBByIMg9FwlenGsdEqarhk4jdJcAOJzVzTx638cU/0GXSux6Mq/EUC106flcYzG1Lw50BpBEnIkK82FgXvIeXHd4zc/2qHxC+PEuWEa/j7PP36bHRjyd+g89yxPvwd7LFRS4TrItx90/yHFOPmdCzFplmJXMUsWU5Sxi9IlRgCNuR3tFUDsO8RM7vhcXXEfB4Lqsfiv5T8z3TlmuWbUvGixfHoOFyfyCbyFpthHpusgU334H3qmQ1ZqXzFQDHYNtZu64dOR0IXC1cM6m9zHiC0kfXT8r0E2VT2i2X8RhqNHeYZNrlhAP0MnzU/RX8j5XsxxHPUXqxw5VfhqZJVth8OSreQaH8K5dP2cd3j09Vz+Fwo1K6fYDQH2GhUe2OYscR0FJqbpsS7HJhj0lEYrcJjDQitQWGUcLQ6VJrKGpG1ixaJUzIBtQcVm+tEpic010CSBPcgVHBGqBJV1TXyaHECelMVcIlSol3vVVZNMUCTCRxDkaq9KV3qI9wWI18r8T6KrxDMzwH3VliT6+mqSqMzBzsfWOaKPQbZUV2F2kxY+/BLtwwLhrx96qyfANkBzhMqQpPHQALhdiucd1up10BN76rraOHDGhrcmiB4IWx8MW0wTm6/haOicIWv4Fo5Vwd1i6y29P5I10uyBQsU91bWlI+CrKLTcq7C7UZUtk7gfQpsPhR9PqK9TDnreQpJxfUbL7KjqUYJB09FZfFSmKs6bwR9rH081nfaTTZpjauzx9GOVyy8CzPunaT7e5/dLhsEc0fcWDk8j6DhoIUqNQCpB1aM+RI8dEAEplg7zZOYdaOEH1QodiUG2tm/CeCz5HfQ/09ELDDiuvr4dr2Fjsj9DoQuZxeyqtMm280fqHDmMwrbS6pTjyyfUcQ1QcAui2BX7x6eoXHUai6js0/5zOgCfveINhI6inUv4JpjlVNq94dPVPUaih1zeUkGWWHCPKXY5EDltKK/d1pMZe4TeQ3VErUxkmBkFjqyh26pNuMewSiFdUWNqpN9ZQbiFXf1DTHMDz3JWqs+PKFUqJLJqSAE8TyVfXrwfAqxr0z0VfXaBzPP8Kou6MUXqPJy80nUi83g9AiV3xr4pCriOPgo2cgNmsTX+mmnkkKlWVlardL/G/KdS6DbZCszhwKngsC59WmBlMukEiBcz9vFDNW/M2jPlkun2RgzTp94Q51zfLgFZcP009TdGCXTv6DcpcqyWErUqBK1K9IUcLCIWQkrSBVxIbmsVdZxXR1ycJWLKDUJPsefueRy1EfRW+y9qlw3XnvaO48jzVI591o1AMgsZpdTZppqdb/AJJMoqSwzrmOW9oM/l7wzaQfDI/nwVTszbIcQ15h2QOh68Cr1zQ5hacnAg+K2ztr4jpZRj3XVeTIai65dRRpmPcJumFX4KQN12be6ecJxr15TbBxk4vsTUFc+EN1W7DwdH+oFY9+aBXA3bzEg2Mai/1QxDTLelURgNUlQZCbaU0+j6BoQx+wA/vU4a7h+k/gpjYOFdTY7fBa6RnkQBpx1T1F8p0FW2grt1snQn2yFKSisgqUl1uEK1wtOM8/ohUqTGtBbmSZ8IgfVED1puG8LVa95Z1fb5ATs7IdY9Dx2M3GE65DxQRVVBtjagc/dBs376qw1tiqrb7voha/iY9hsXdNnEWXM08bHinhjO6stGXVklj78Sh1MROSrG4iRw9VIYm1vFMSlhiFrSrcffijmtZVTK8hSGJTatYDHalRJV3gqXx0lial03N5BF8SPf5VXiRCtahVRjXRkmYrLBZX1XoTHyCFmKv1V/sDY+4BUeO8fladBfPmrHS6WepkoQXX7DUmkssjsbYgEVHi4u1vDmeauytkqJK9A0Wihpa+SO/d+ZCnPmZElCq1IH2RCq+u+T0yVbx3iL0lPJDxS2+S7sKqPM8ir6om/qtIjli845yZk5AMKGWJ17dPr+ULc/KtlIAULIV9sXbU9yo7vaOJzv8AL1VQ7DkoZw+7p4+Km6TVy09inF/TzElFSWGdg9venz/KkHXSezcZvsE5tgO/KbcP2TPG6YuyOprXw2fpLuhqtvwvdGVAhPG8xwysbnoib6x+RGU2lUMXgfi+o3hqlh0CZa9VOAqu3Gg+fIWTTahQSj1CTwWDMSFYU35dFT4W5Vi162HsxpHmd79F92NXT7BMBiJNTlUI/wDq1Oiquf2PiZfiBwrfdjSrZr1rKYfAvqDN/Eb2pj/h0nO1iB1NguJ/jI1Vt2xxm7TY2c3EkcgP3XEVMYXGG8YWc4rJyu5eyRLo6RyX7doZHjl9lZ0MT3e8VyFOuG2GfWw/dWJx5DVU8g9k6BtfmpUq91zlDanFPUsVOR06KNZBoFl82utmtr/yqo4pFGJBsojTAyWQrzkoVaspZleB5LYdwQZEyRq1o5/hVGLql0nnaPorulst9QT8oyMz9OKfwuymU7xJ/qIE+CttFwy/UNNLC82NTmkIbH2GGxUf80Ahugka8SrVykSoErd6TR16aHLBer8yHObkyJKiVtygSpyGyFd1utvyqx7rp3EnJJvZOua8s4zqHfrZt7J4X0JtaxFE2WzWlheAtKnDOcc1DLEWm/eHMW+lvp9lp48+CtNugJqnE8AhVHyVB9E+aw00aSOD7Or7r+RsY+66Gje3Bc0yorzDVZAPK/XVXegqWups0ct/FD5NfuR7XyNT/MOXLbHaH90Oq4dOayjWBcOqyllUq5OMlhofi8h8EyGAcJHkSmBTlK4Z0718nO9/VPU2plqTnhbscfRhmNgKYqJd1RSa5et8M0X9JpYVPfHX1e5XznzSyc2/bwo4zEUhepVdQ+GNJcIcSeQMrsm1FwWy8G2vtStWzbRIA/z7u76ErsMRjG02lzzAHuANSjpl8MpS2y8Ei3xKK3wsnK9v67nVqbG/+3Pm4/hc8HhggG+p9AV3bdltrzUrtguAAaDBDRlvEapLF9haL/le9nKzvwqK/Q33zdqXR7eY+rYwXL3OJdiLpn+KJCvXf4du/TWHiw+hR29iXMHeq0wIuSCFGlobo7x+wati+5zbXH3KZZiDbkrw9m8O2N/EZ/0gR53sp4fD4BmfxH5iHZdYEKO6O05RXq1/gV2IBhMbvgDMzl9lZ0Nl1XX3SNDNj9U3htr4WnamzdkT3WAeB1lNjb1LiRnmMo4rq9Bo2/juXov5GXY+yNYTY8RvnTIceqsaFFrcgOuqXo4+m8S1wPjHmEUPWh0ug0deHWk357sYlZJ7jBcouKGHrN5WqWBvJFxUHFTchuRoBkSVAlY4rSMEVxb79I9hLOOqZxGbvdko4Lxm+XPdOXm39yxWxveWKBd1Wk1g7JzuFeN6CQA7mbEZGIupveOPX3xS9UahHYQb6kfXVWrXcQi5/gh7yk4KIMJUjiZqg6BPbLxcy2eY9b+Sqaj4FkTZteKjZvePO0qw4fa6NRCxef6PcCyPNFo6N7ARBSmGwz2uJeZE2I4cxxTwCkAttxLg1Ot+Lwy80V9VsodOxHD4c7zzl3vQXTzXECPNMvpD+Ha8fMXkOPHu937FKSqbg3BK637+34pJtLyWOmfUl6ix5wu6NhLbX2iKNCpUP6WmP82TfqmJXEf4j7TcQ3D05LjDnAXJP6WxrqY6LS6mz3dbf5DNEOeaRa9nMRTwmCFWqYNUmoeJLvlaOcR5p/CYariP51Umnb+TT/p4Pfxcfoud7Idma7y2rjZinPwqTuJMl7m6aW5cl3YKhw0/vq1Gfhxt5/P9iRZYoN8u73f+DnK22cRSlpMx/UJ+uqC/tfWzAaL5RpzVztzZ4q0yQO8245jULkq2Gk3tx/YLLauWp0dnupWPHZ57Bw5ZrOBqr2mxDgAXxBnuwCeAJGiSfiXuMkknmed0u5hU2VPyoFls7Osm39RzCQy2pz0A/dEEyI6+FggsZBKYaYA6n0USRw3RF56rMQ6IPVZQcoY2455j1+n2UdeI4bovtK03aDmukOIjnw0QcNU7t+CWc3vSeA+wSwzGWU8HHSYTbrv1d4eWvFXFHGNfkfDVcjQf3ft6hFY45gxEEe/BW2k41fp3yz+KPz3/ADG5Vp7HXbyg4qr2ftfeEVDBvB0IVlK3Gl1VWqhz1v8AdEWUXHciVilC0pgBW4x/fNigmpZNbSpmxHRIbhjl70XkfENP7jUzrfZv9yfF5SZIXyW0HcK0oeAjnn+/NSw3yf6/ssWKzewiDty8kGpl5eqxYkW5wnWWMW1ikw3Rx19PIdB9kVqxYvVVsU5aD/yv/wAo/wBrkgVixV2h8Ev7pfdku/deiJsXC/8ArX/X/wDhYsQ6/aH9yHNJvL0Z3oUlpYpxGZJcttDM9PytLFjPaP8A1a/R/cmafZlK5Q4dB9lixUS2Hxx2fgPRFZkPH7rFiYZwan78lOpmOjv9pWLE13ENUskOpm3p6rFi5bnDeG/7v9qPQ/V0H2WLEzIUHr4H1XS4L/w2f5QsWLV+zXjs9ER7+wdaWLFtCMLbQ+UdUjUyHQfZaWLzP2h/38vp9ibV4SCxYsVEOH//2Q=="/>
          <p:cNvSpPr>
            <a:spLocks noChangeAspect="1" noChangeArrowheads="1"/>
          </p:cNvSpPr>
          <p:nvPr/>
        </p:nvSpPr>
        <p:spPr bwMode="auto">
          <a:xfrm>
            <a:off x="3683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2699792"/>
            <a:ext cx="4059203" cy="4082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44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Comparing Mitosis &amp; Meiosis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29718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Mitosis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05000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57400" y="883910"/>
            <a:ext cx="7239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2f.  Through mitosis multicellular organisms can:</a:t>
            </a:r>
          </a:p>
          <a:p>
            <a:endParaRPr lang="en-US" sz="28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Make additional cells to grow larger.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Repair damaged tissues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Replace worn-out or dead cells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800" dirty="0"/>
          </a:p>
          <a:p>
            <a:r>
              <a:rPr lang="en-US" sz="2800" dirty="0" smtClean="0"/>
              <a:t>2g. Cells produced by mitosis are called somatic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cells (body cells).</a:t>
            </a:r>
          </a:p>
        </p:txBody>
      </p:sp>
      <p:sp>
        <p:nvSpPr>
          <p:cNvPr id="3" name="AutoShape 4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hISERUUEhQVFBUUFRQUFRQUFBUUFhgUFBQVFxQUFBQXHCYeFxojGhQUHy8gJCcpLCwsFR4xNTAqNSYrLCkBCQoKDgwOGg8PGiwkHyQsKSwpLCwsLCwvLCktLCwsLCwtLCwsLCwsLCwpKSwsKSwsLCksLCwsLCwsLCwsLCwpLP/AABEIAMEBBQMBIgACEQEDEQH/xAAbAAACAgMBAAAAAAAAAAAAAAADBAIFAAEGB//EAEAQAAEDAgMFBgUCBAUCBwAAAAEAAhEDIQQxQQUSUWFxBiKBkcHwEzKhsdFC4RQjUmIHcpKy8YLSMzRFU4Oiwv/EABsBAAEFAQEAAAAAAAAAAAAAAAIBAwQFBgAH/8QANBEAAgIBAgQDBgUDBQAAAAAAAAECAxEEMQUSIUEyUXEGEyJhgbFCkaHR4RRywTM0UvDx/9oADAMBAAIRAxEAPwBR7kMiTAUS8cfoVKm4QTN8hp1PosTjA0G35tbkB680F5Q31FF70qicEdUUTjSEBz1PC4F1V7WUxLnEARxPHgE5GGRR/YezXYms2m2L3PABtyV7CzdY0NaIa0AAcAMlT9m+zlPCU4F6jg34js5IFw3gJlP1nLSaHS+6WXuw9hj4qWxNwlnYiEF+LVpy8vUFyKzaFC6VpMT1SpvCUKmy6m6e+F1SnB5TIc4/ENYWmn2BJUzCZpvQTTY9HoTfUXBdpdtCrULR8tO0g5nU8M7LrtuY4UaRdPeiGjidF5lUcS4k5uufFZvi18WlSn82OIKHz5D7LTigtzRwdTlfzGgVA1gUxjNUw0RE2E5n0QqVWxgRcCfPTLRbDZzKBiB/jDQedghOJce9wHLQaLbDa3TxRSy55WTexwu1lz09VMNspNEA+A+6xlOUrZwTD0LT09/ZL41qsWsgDnP3j0SldkuAQRl8RwpRp9yeZQKWGeXENBJOmqsv4YuIA8ArzZeyhT75+YjyHuFb8O0s9Xbyrbu/ICc1FBNmbOFFgH6j8x4nh0Ta2sXoVdcaoKEeiRBbbeTT3wD5JOoRxlCxuLkwLgajilnby8x4zqFqtXKafRdF9P5J1a5Y4AYmkC86WGnMrabwzmgneBJtrpf91igqbSwSIroc24X0HUhEnSPfFK0+OY9ypir5Ka0NhAFFrLcOqK2eCng8E+rUbTYC5zjER9TySLL6HEMDst9ao1jBJcQBwE8ToF6p2a7KMwjD+qo6N53C3yt5Z31RuzHZluEZeHVHfM7SxsG8lvtTtj4FIbp7zzA4gakfQeKuaalpq3dauq7f97jiWB16E5q1syTQpkmTuNk5yYTHw1c1z5oqXmIVdegq+pTIK6M0FV7VIbbU38P+UGs1ao085PyePUDkyyrBuQcitFsLTpkWtqeuSYpc8lieEcYnoJcsusHuvL5oKyvnNU03Rtmo06fBc/2p24GsdSYe8RDjw/tHNbqzidDo97CWV29RlQafUrNvbbbWeYyFhlMCfMarmn1Llaq1ZAjr48igOvfxKyGHKTlLdjoV1Wcre7EIw08/P9oQKaMM/p5JJCB2CB4j7I9NqCw6HU/lN0OJUebwcaNOI6ifC/otUnSETF/Lbp55++a1gafdTefhyzgVXQcz+PQotBkoNdh3pHO3iSnMILHjl6++i6TwjglMTbQDPoofw++4AC6sMJsarUEsaYOpsI1Mq/wmxm0QYu4xLj0yHAKfoOG2aqWX0j5/sJJ4RVbO2ZuCXDvachw6pwhNOpoTqa9C0tFenrVda6EKeW8sBCjVdAPvNFclMa8QBMaqJxjVPTaSclu+i+p1ccyEhRbFlveUQz376LQprywnC+LLZBJiRwzusW8YwGJ3rTkJ4LFIhjlFTOdpgrXVXdHZoLQ5xgaaz0UqVJrT3RA1OqlO5HEdjbGNd7GTu75i8zGpheo7C2BSwrN1glx+Z5zJ9ByXNdhaG9We8id1tnTkXHh0B9lduSrzhlKcPey3ewcdiD3LzjtRjvi1JkgB4a3h3XesSu229iN2kW/1y3wIuffFcZiMOCCI8uShcZ1iUlQu3ViS2Ol7N48OphhI3m6f26FXjV5vj8ccLSfXYYeAGtm4kkRI1C6bst2ypYyWt7lRtywm5ENlzeUkhT+E6tW0qMt109Tkzo3uABJyAk9AuWxVXfcSbz9tArrauIhkf1fZUbwqXj+qcrVQtl1fr/4GgbWc9NeV80drVFrbhHZTtHCyzjQSRF7XEHdMHQ8LZqpodjKRn4r3vcSf7fyZV/TYitZeVM0t7pkpYyu6fcVxTKKp2IwxyDhYCzuGtxmlK/8Ah/RIIY5zSTIJggcozIjmuwa2VJtJeiUV6XUVKyEVhkVpp4PPsR/hxWB/lvY4XsZByGkZykqnY7FMDSaTjnZvePiG5ZwvV6bEamotnDapeFtB4PFK2zajSQ5rgWkNMg55AHnyR2UXAtO66DlINwM4nNezwt7o4DyUOXCc/j/QXB487BPdENcZIFmnwAtcwrPZvZjE1BLaZAE3d3ZIzAnNeoBYXLo8Hj+KTOwcDS/w/rEjecxg1vvEeAFzCusJ2NoUjJl/AGwy1AzK6F1VLV66nU8Mog9s+p3RClWAIFgLAD0SdS6NWdKWe+FeVxwhiTIPYAk65lHqPS7lKgsEeTyBIS2Lp3HROEJfEG/gs57Ut/0scf8AL/DDo8QkWhCRSJWiF58iSwD28SsRBCxFzA4FnoJcA08puivQ6eGdVeyk3Oo5rcshPeJ5ASpNcXOSiu4p6H2SwHw8MwkAOqd93/V8oPRsK5UGgAACwAgDgBkEvtDGfDpudwynicgtwlGir5RX2Hig7QY3eqETZto56+iqBfVZVqX6k/dRXnt9ruslY+7Abycv2xxU/Dp8BvkczYfYqjwGIfTdvMcWOgjeBgwbG6PtnEfFxFR0yN6Af7Rkh0WrRaeHu6kjj0zZPaNuKa3etUDTvN6GN4dc4T7QvNcLUcxwcww4ajO4hd5sDagq02hxHxADI1gW3lTcQonKbu3yORY+KaNRbc+B9+Sn8NEZS/Hqq+MRxEmtRmMWMYjtYpVdeQiLG3TLaSixiZoCy0/B7XXJ1PZ9fqNzWeoPcW2BHc1Ra1aLIAJZvKTmqJalENfEUS9ZuLW6lwICquSzmkpx7EpVcnoDcheqUo8JpyC8KTHoMyFXITgmHhBIT6Yy0CIS2LFvNNlqDiR3VR+0Nbs0MmuzTDq6SEKjPwtbsaLK5g5rbTa+a8z7EsC+msUyViPLBEA1dH2L2X33VzkAWM5z8x8MlQUKBcQ0XLjA6nJeh4HCClTaxuTR9dT5rQcI0/vLed7R+4UUN7y57tTizLWDIgk872BHhKvZi5sBcnlxXC4zHb9V7jaXHIyLWz6BWPGruSjkX4vsE30IsetYt+7TeRmGuIBysPoosz4cOiHtKfg1Iz3HR5FY6K+NAI4ICY6epTdEJSk/ujr9x+ydoFal7BjVIKxwNZzHBzTBGv0SVNqcohMtJ9Akd3sfaQrN4PA7wGWeis2sXFbKrljw7nccRwXcMPkqm2lVz6bMdQZjUdjUKkmWhSKoII21iNSatNCKwK601WJqQDZstUd1FWiFeDYDcW9xF3VohdkUCWKLmwjFBqIkCK1ik6gTlRqA5qkQeBuQm5qG5iaegPCfTGWhdzUF6Ye1BcE8mNsXcFBzJRnKBKWyuNsHCWzWANupVVqd4KhMJ3F0v1DNIOzj3ZeTa3SS0t0qpdtvTsybF8yybctqTDC0ofQUtOyeziXGq6IbIb/m1PgPuurDUthaTWNDWiABH7plrl6Jo9MtNUod+/qEhbazg2hUOXccJicxGXivN8OCAB6rv+09YtwzyCBMC+oJggc/wuAZUnPzWf41Ju1R+QMx9j7eytPG8CNCCD4iFCi/j56fsjbizmzBR5y6kWOeyflJH+k8eiPh8R/ymO0GAczEOJENqElp0Mi46ykcM5amuSnBSHEW1GqrHD1AqmgE/RCCQaLzDFdnsipNJsaWXC4VdZ2dxGbfHy9/RRL45iOI6GkEwxL0imWOSUpZCDsRmhCYjNV/plsNSJLFixWYBiiVJaKQ4G4IFRGqPSVcFQ79Yq/CssNRyDqVhxSWIxgGQlFexKYmkqe7iuq2jhBe7iBftE6AJKrtpwnuj3mjfAtKSxWG8zP1Ve+JaxPxsFwj5AT2jNpaI1j6KJ7Qsg7wIjQXSFbCRPl1EZqur0rkcc/DVS6eLauD8efUZlXF9jo6W1qLzAeJ4G2k6o7agIBBBByIMg9FwlenGsdEqarhk4jdJcAOJzVzTx638cU/0GXSux6Mq/EUC106flcYzG1Lw50BpBEnIkK82FgXvIeXHd4zc/2qHxC+PEuWEa/j7PP36bHRjyd+g89yxPvwd7LFRS4TrItx90/yHFOPmdCzFplmJXMUsWU5Sxi9IlRgCNuR3tFUDsO8RM7vhcXXEfB4Lqsfiv5T8z3TlmuWbUvGixfHoOFyfyCbyFpthHpusgU334H3qmQ1ZqXzFQDHYNtZu64dOR0IXC1cM6m9zHiC0kfXT8r0E2VT2i2X8RhqNHeYZNrlhAP0MnzU/RX8j5XsxxHPUXqxw5VfhqZJVth8OSreQaH8K5dP2cd3j09Vz+Fwo1K6fYDQH2GhUe2OYscR0FJqbpsS7HJhj0lEYrcJjDQitQWGUcLQ6VJrKGpG1ixaJUzIBtQcVm+tEpic010CSBPcgVHBGqBJV1TXyaHECelMVcIlSol3vVVZNMUCTCRxDkaq9KV3qI9wWI18r8T6KrxDMzwH3VliT6+mqSqMzBzsfWOaKPQbZUV2F2kxY+/BLtwwLhrx96qyfANkBzhMqQpPHQALhdiucd1up10BN76rraOHDGhrcmiB4IWx8MW0wTm6/haOicIWv4Fo5Vwd1i6y29P5I10uyBQsU91bWlI+CrKLTcq7C7UZUtk7gfQpsPhR9PqK9TDnreQpJxfUbL7KjqUYJB09FZfFSmKs6bwR9rH081nfaTTZpjauzx9GOVyy8CzPunaT7e5/dLhsEc0fcWDk8j6DhoIUqNQCpB1aM+RI8dEAEplg7zZOYdaOEH1QodiUG2tm/CeCz5HfQ/09ELDDiuvr4dr2Fjsj9DoQuZxeyqtMm280fqHDmMwrbS6pTjyyfUcQ1QcAui2BX7x6eoXHUai6js0/5zOgCfveINhI6inUv4JpjlVNq94dPVPUaih1zeUkGWWHCPKXY5EDltKK/d1pMZe4TeQ3VErUxkmBkFjqyh26pNuMewSiFdUWNqpN9ZQbiFXf1DTHMDz3JWqs+PKFUqJLJqSAE8TyVfXrwfAqxr0z0VfXaBzPP8Kou6MUXqPJy80nUi83g9AiV3xr4pCriOPgo2cgNmsTX+mmnkkKlWVlardL/G/KdS6DbZCszhwKngsC59WmBlMukEiBcz9vFDNW/M2jPlkun2RgzTp94Q51zfLgFZcP009TdGCXTv6DcpcqyWErUqBK1K9IUcLCIWQkrSBVxIbmsVdZxXR1ycJWLKDUJPsefueRy1EfRW+y9qlw3XnvaO48jzVI591o1AMgsZpdTZppqdb/AJJMoqSwzrmOW9oM/l7wzaQfDI/nwVTszbIcQ15h2QOh68Cr1zQ5hacnAg+K2ztr4jpZRj3XVeTIai65dRRpmPcJumFX4KQN12be6ecJxr15TbBxk4vsTUFc+EN1W7DwdH+oFY9+aBXA3bzEg2Mai/1QxDTLelURgNUlQZCbaU0+j6BoQx+wA/vU4a7h+k/gpjYOFdTY7fBa6RnkQBpx1T1F8p0FW2grt1snQn2yFKSisgqUl1uEK1wtOM8/ohUqTGtBbmSZ8IgfVED1puG8LVa95Z1fb5ATs7IdY9Dx2M3GE65DxQRVVBtjagc/dBs376qw1tiqrb7voha/iY9hsXdNnEWXM08bHinhjO6stGXVklj78Sh1MROSrG4iRw9VIYm1vFMSlhiFrSrcffijmtZVTK8hSGJTatYDHalRJV3gqXx0lial03N5BF8SPf5VXiRCtahVRjXRkmYrLBZX1XoTHyCFmKv1V/sDY+4BUeO8fladBfPmrHS6WepkoQXX7DUmkssjsbYgEVHi4u1vDmeauytkqJK9A0Wihpa+SO/d+ZCnPmZElCq1IH2RCq+u+T0yVbx3iL0lPJDxS2+S7sKqPM8ir6om/qtIjli845yZk5AMKGWJ17dPr+ULc/KtlIAULIV9sXbU9yo7vaOJzv8AL1VQ7DkoZw+7p4+Km6TVy09inF/TzElFSWGdg9venz/KkHXSezcZvsE5tgO/KbcP2TPG6YuyOprXw2fpLuhqtvwvdGVAhPG8xwysbnoib6x+RGU2lUMXgfi+o3hqlh0CZa9VOAqu3Gg+fIWTTahQSj1CTwWDMSFYU35dFT4W5Vi162HsxpHmd79F92NXT7BMBiJNTlUI/wDq1Oiquf2PiZfiBwrfdjSrZr1rKYfAvqDN/Eb2pj/h0nO1iB1NguJ/jI1Vt2xxm7TY2c3EkcgP3XEVMYXGG8YWc4rJyu5eyRLo6RyX7doZHjl9lZ0MT3e8VyFOuG2GfWw/dWJx5DVU8g9k6BtfmpUq91zlDanFPUsVOR06KNZBoFl82utmtr/yqo4pFGJBsojTAyWQrzkoVaspZleB5LYdwQZEyRq1o5/hVGLql0nnaPorulst9QT8oyMz9OKfwuymU7xJ/qIE+CttFwy/UNNLC82NTmkIbH2GGxUf80Ahugka8SrVykSoErd6TR16aHLBer8yHObkyJKiVtygSpyGyFd1utvyqx7rp3EnJJvZOua8s4zqHfrZt7J4X0JtaxFE2WzWlheAtKnDOcc1DLEWm/eHMW+lvp9lp48+CtNugJqnE8AhVHyVB9E+aw00aSOD7Or7r+RsY+66Gje3Bc0yorzDVZAPK/XVXegqWups0ct/FD5NfuR7XyNT/MOXLbHaH90Oq4dOayjWBcOqyllUq5OMlhofi8h8EyGAcJHkSmBTlK4Z0718nO9/VPU2plqTnhbscfRhmNgKYqJd1RSa5et8M0X9JpYVPfHX1e5XznzSyc2/bwo4zEUhepVdQ+GNJcIcSeQMrsm1FwWy8G2vtStWzbRIA/z7u76ErsMRjG02lzzAHuANSjpl8MpS2y8Ei3xKK3wsnK9v67nVqbG/+3Pm4/hc8HhggG+p9AV3bdltrzUrtguAAaDBDRlvEapLF9haL/le9nKzvwqK/Q33zdqXR7eY+rYwXL3OJdiLpn+KJCvXf4du/TWHiw+hR29iXMHeq0wIuSCFGlobo7x+wati+5zbXH3KZZiDbkrw9m8O2N/EZ/0gR53sp4fD4BmfxH5iHZdYEKO6O05RXq1/gV2IBhMbvgDMzl9lZ0Nl1XX3SNDNj9U3htr4WnamzdkT3WAeB1lNjb1LiRnmMo4rq9Bo2/juXov5GXY+yNYTY8RvnTIceqsaFFrcgOuqXo4+m8S1wPjHmEUPWh0ug0deHWk357sYlZJ7jBcouKGHrN5WqWBvJFxUHFTchuRoBkSVAlY4rSMEVxb79I9hLOOqZxGbvdko4Lxm+XPdOXm39yxWxveWKBd1Wk1g7JzuFeN6CQA7mbEZGIupveOPX3xS9UahHYQb6kfXVWrXcQi5/gh7yk4KIMJUjiZqg6BPbLxcy2eY9b+Sqaj4FkTZteKjZvePO0qw4fa6NRCxef6PcCyPNFo6N7ARBSmGwz2uJeZE2I4cxxTwCkAttxLg1Ot+Lwy80V9VsodOxHD4c7zzl3vQXTzXECPNMvpD+Ha8fMXkOPHu937FKSqbg3BK637+34pJtLyWOmfUl6ix5wu6NhLbX2iKNCpUP6WmP82TfqmJXEf4j7TcQ3D05LjDnAXJP6WxrqY6LS6mz3dbf5DNEOeaRa9nMRTwmCFWqYNUmoeJLvlaOcR5p/CYariP51Umnb+TT/p4Pfxcfoud7Idma7y2rjZinPwqTuJMl7m6aW5cl3YKhw0/vq1Gfhxt5/P9iRZYoN8u73f+DnK22cRSlpMx/UJ+uqC/tfWzAaL5RpzVztzZ4q0yQO8245jULkq2Gk3tx/YLLauWp0dnupWPHZ57Bw5ZrOBqr2mxDgAXxBnuwCeAJGiSfiXuMkknmed0u5hU2VPyoFls7Osm39RzCQy2pz0A/dEEyI6+FggsZBKYaYA6n0USRw3RF56rMQ6IPVZQcoY2455j1+n2UdeI4bovtK03aDmukOIjnw0QcNU7t+CWc3vSeA+wSwzGWU8HHSYTbrv1d4eWvFXFHGNfkfDVcjQf3ft6hFY45gxEEe/BW2k41fp3yz+KPz3/ADG5Vp7HXbyg4qr2ftfeEVDBvB0IVlK3Gl1VWqhz1v8AdEWUXHciVilC0pgBW4x/fNigmpZNbSpmxHRIbhjl70XkfENP7jUzrfZv9yfF5SZIXyW0HcK0oeAjnn+/NSw3yf6/ssWKzewiDty8kGpl5eqxYkW5wnWWMW1ikw3Rx19PIdB9kVqxYvVVsU5aD/yv/wAo/wBrkgVixV2h8Ev7pfdku/deiJsXC/8ArX/X/wDhYsQ6/aH9yHNJvL0Z3oUlpYpxGZJcttDM9PytLFjPaP8A1a/R/cmafZlK5Q4dB9lixUS2Hxx2fgPRFZkPH7rFiYZwan78lOpmOjv9pWLE13ENUskOpm3p6rFi5bnDeG/7v9qPQ/V0H2WLEzIUHr4H1XS4L/w2f5QsWLV+zXjs9ER7+wdaWLFtCMLbQ+UdUjUyHQfZaWLzP2h/38vp9ibV4SCxYsVEOH//2Q=="/>
          <p:cNvSpPr>
            <a:spLocks noChangeAspect="1" noChangeArrowheads="1"/>
          </p:cNvSpPr>
          <p:nvPr/>
        </p:nvSpPr>
        <p:spPr bwMode="auto">
          <a:xfrm>
            <a:off x="3683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63310"/>
            <a:ext cx="4775619" cy="2206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110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Check Point 1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5638800"/>
          </a:xfrm>
        </p:spPr>
        <p:txBody>
          <a:bodyPr/>
          <a:lstStyle/>
          <a:p>
            <a:r>
              <a:rPr lang="en-US" dirty="0" smtClean="0"/>
              <a:t>A fruit fly cell produced by mitosis has 8 chromosomes.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1)  How many chromosomes did the parent cell have?_______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2)   How many </a:t>
            </a:r>
            <a:r>
              <a:rPr lang="en-US" b="1" u="sng" dirty="0" smtClean="0"/>
              <a:t>pairs</a:t>
            </a:r>
            <a:r>
              <a:rPr lang="en-US" dirty="0" smtClean="0"/>
              <a:t> of homologous  chromosomes  are in one daughter cell? 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4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Comparing Mitosis &amp; Meiosis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29718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Meiosis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05000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57400" y="883910"/>
            <a:ext cx="7239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3a. Meiosis happens to only one kind of cell, germ cells (in mammals germ cells are located in the ovaries and testicles)</a:t>
            </a:r>
          </a:p>
          <a:p>
            <a:endParaRPr lang="en-US" sz="1600" dirty="0"/>
          </a:p>
          <a:p>
            <a:r>
              <a:rPr lang="en-US" sz="2800" dirty="0" smtClean="0"/>
              <a:t>3b. The resulting cells are called gametes or sex cells (sperm and egg).</a:t>
            </a:r>
          </a:p>
        </p:txBody>
      </p:sp>
      <p:sp>
        <p:nvSpPr>
          <p:cNvPr id="3" name="AutoShape 4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hISERUUEhQVFBUUFRQUFRQUFBUUFhgUFBQVFxQUFBQXHCYeFxojGhQUHy8gJCcpLCwsFR4xNTAqNSYrLCkBCQoKDgwOGg8PGiwkHyQsKSwpLCwsLCwvLCktLCwsLCwtLCwsLCwsLCwpKSwsKSwsLCksLCwsLCwsLCwsLCwpLP/AABEIAMEBBQMBIgACEQEDEQH/xAAbAAACAgMBAAAAAAAAAAAAAAADBAIFAAEGB//EAEAQAAEDAgMFBgUCBAUCBwAAAAEAAhEDIQQxQQUSUWFxBiKBkcHwEzKhsdFC4RQjUmIHcpKy8YLSMzRFU4Oiwv/EABsBAAEFAQEAAAAAAAAAAAAAAAIBAwQFBgAH/8QANBEAAgIBAgQDBgUDBQAAAAAAAAECAxEEMQUSIUEyUXEGEyJhgbFCkaHR4RRywTM0UvDx/9oADAMBAAIRAxEAPwBR7kMiTAUS8cfoVKm4QTN8hp1PosTjA0G35tbkB680F5Q31FF70qicEdUUTjSEBz1PC4F1V7WUxLnEARxPHgE5GGRR/YezXYms2m2L3PABtyV7CzdY0NaIa0AAcAMlT9m+zlPCU4F6jg34js5IFw3gJlP1nLSaHS+6WXuw9hj4qWxNwlnYiEF+LVpy8vUFyKzaFC6VpMT1SpvCUKmy6m6e+F1SnB5TIc4/ENYWmn2BJUzCZpvQTTY9HoTfUXBdpdtCrULR8tO0g5nU8M7LrtuY4UaRdPeiGjidF5lUcS4k5uufFZvi18WlSn82OIKHz5D7LTigtzRwdTlfzGgVA1gUxjNUw0RE2E5n0QqVWxgRcCfPTLRbDZzKBiB/jDQedghOJce9wHLQaLbDa3TxRSy55WTexwu1lz09VMNspNEA+A+6xlOUrZwTD0LT09/ZL41qsWsgDnP3j0SldkuAQRl8RwpRp9yeZQKWGeXENBJOmqsv4YuIA8ArzZeyhT75+YjyHuFb8O0s9Xbyrbu/ICc1FBNmbOFFgH6j8x4nh0Ta2sXoVdcaoKEeiRBbbeTT3wD5JOoRxlCxuLkwLgajilnby8x4zqFqtXKafRdF9P5J1a5Y4AYmkC86WGnMrabwzmgneBJtrpf91igqbSwSIroc24X0HUhEnSPfFK0+OY9ypir5Ka0NhAFFrLcOqK2eCng8E+rUbTYC5zjER9TySLL6HEMDst9ao1jBJcQBwE8ToF6p2a7KMwjD+qo6N53C3yt5Z31RuzHZluEZeHVHfM7SxsG8lvtTtj4FIbp7zzA4gakfQeKuaalpq3dauq7f97jiWB16E5q1syTQpkmTuNk5yYTHw1c1z5oqXmIVdegq+pTIK6M0FV7VIbbU38P+UGs1ao085PyePUDkyyrBuQcitFsLTpkWtqeuSYpc8lieEcYnoJcsusHuvL5oKyvnNU03Rtmo06fBc/2p24GsdSYe8RDjw/tHNbqzidDo97CWV29RlQafUrNvbbbWeYyFhlMCfMarmn1Llaq1ZAjr48igOvfxKyGHKTlLdjoV1Wcre7EIw08/P9oQKaMM/p5JJCB2CB4j7I9NqCw6HU/lN0OJUebwcaNOI6ifC/otUnSETF/Lbp55++a1gafdTefhyzgVXQcz+PQotBkoNdh3pHO3iSnMILHjl6++i6TwjglMTbQDPoofw++4AC6sMJsarUEsaYOpsI1Mq/wmxm0QYu4xLj0yHAKfoOG2aqWX0j5/sJJ4RVbO2ZuCXDvachw6pwhNOpoTqa9C0tFenrVda6EKeW8sBCjVdAPvNFclMa8QBMaqJxjVPTaSclu+i+p1ccyEhRbFlveUQz376LQprywnC+LLZBJiRwzusW8YwGJ3rTkJ4LFIhjlFTOdpgrXVXdHZoLQ5xgaaz0UqVJrT3RA1OqlO5HEdjbGNd7GTu75i8zGpheo7C2BSwrN1glx+Z5zJ9ByXNdhaG9We8id1tnTkXHh0B9lduSrzhlKcPey3ewcdiD3LzjtRjvi1JkgB4a3h3XesSu229iN2kW/1y3wIuffFcZiMOCCI8uShcZ1iUlQu3ViS2Ol7N48OphhI3m6f26FXjV5vj8ccLSfXYYeAGtm4kkRI1C6bst2ypYyWt7lRtywm5ENlzeUkhT+E6tW0qMt109Tkzo3uABJyAk9AuWxVXfcSbz9tArrauIhkf1fZUbwqXj+qcrVQtl1fr/4GgbWc9NeV80drVFrbhHZTtHCyzjQSRF7XEHdMHQ8LZqpodjKRn4r3vcSf7fyZV/TYitZeVM0t7pkpYyu6fcVxTKKp2IwxyDhYCzuGtxmlK/8Ah/RIIY5zSTIJggcozIjmuwa2VJtJeiUV6XUVKyEVhkVpp4PPsR/hxWB/lvY4XsZByGkZykqnY7FMDSaTjnZvePiG5ZwvV6bEamotnDapeFtB4PFK2zajSQ5rgWkNMg55AHnyR2UXAtO66DlINwM4nNezwt7o4DyUOXCc/j/QXB487BPdENcZIFmnwAtcwrPZvZjE1BLaZAE3d3ZIzAnNeoBYXLo8Hj+KTOwcDS/w/rEjecxg1vvEeAFzCusJ2NoUjJl/AGwy1AzK6F1VLV66nU8Mog9s+p3RClWAIFgLAD0SdS6NWdKWe+FeVxwhiTIPYAk65lHqPS7lKgsEeTyBIS2Lp3HROEJfEG/gs57Ut/0scf8AL/DDo8QkWhCRSJWiF58iSwD28SsRBCxFzA4FnoJcA08puivQ6eGdVeyk3Oo5rcshPeJ5ASpNcXOSiu4p6H2SwHw8MwkAOqd93/V8oPRsK5UGgAACwAgDgBkEvtDGfDpudwynicgtwlGir5RX2Hig7QY3eqETZto56+iqBfVZVqX6k/dRXnt9ruslY+7Abycv2xxU/Dp8BvkczYfYqjwGIfTdvMcWOgjeBgwbG6PtnEfFxFR0yN6Af7Rkh0WrRaeHu6kjj0zZPaNuKa3etUDTvN6GN4dc4T7QvNcLUcxwcww4ajO4hd5sDagq02hxHxADI1gW3lTcQonKbu3yORY+KaNRbc+B9+Sn8NEZS/Hqq+MRxEmtRmMWMYjtYpVdeQiLG3TLaSixiZoCy0/B7XXJ1PZ9fqNzWeoPcW2BHc1Ra1aLIAJZvKTmqJalENfEUS9ZuLW6lwICquSzmkpx7EpVcnoDcheqUo8JpyC8KTHoMyFXITgmHhBIT6Yy0CIS2LFvNNlqDiR3VR+0Nbs0MmuzTDq6SEKjPwtbsaLK5g5rbTa+a8z7EsC+msUyViPLBEA1dH2L2X33VzkAWM5z8x8MlQUKBcQ0XLjA6nJeh4HCClTaxuTR9dT5rQcI0/vLed7R+4UUN7y57tTizLWDIgk872BHhKvZi5sBcnlxXC4zHb9V7jaXHIyLWz6BWPGruSjkX4vsE30IsetYt+7TeRmGuIBysPoosz4cOiHtKfg1Iz3HR5FY6K+NAI4ICY6epTdEJSk/ujr9x+ydoFal7BjVIKxwNZzHBzTBGv0SVNqcohMtJ9Akd3sfaQrN4PA7wGWeis2sXFbKrljw7nccRwXcMPkqm2lVz6bMdQZjUdjUKkmWhSKoII21iNSatNCKwK601WJqQDZstUd1FWiFeDYDcW9xF3VohdkUCWKLmwjFBqIkCK1ik6gTlRqA5qkQeBuQm5qG5iaegPCfTGWhdzUF6Ye1BcE8mNsXcFBzJRnKBKWyuNsHCWzWANupVVqd4KhMJ3F0v1DNIOzj3ZeTa3SS0t0qpdtvTsybF8yybctqTDC0ofQUtOyeziXGq6IbIb/m1PgPuurDUthaTWNDWiABH7plrl6Jo9MtNUod+/qEhbazg2hUOXccJicxGXivN8OCAB6rv+09YtwzyCBMC+oJggc/wuAZUnPzWf41Ju1R+QMx9j7eytPG8CNCCD4iFCi/j56fsjbizmzBR5y6kWOeyflJH+k8eiPh8R/ymO0GAczEOJENqElp0Mi46ykcM5amuSnBSHEW1GqrHD1AqmgE/RCCQaLzDFdnsipNJsaWXC4VdZ2dxGbfHy9/RRL45iOI6GkEwxL0imWOSUpZCDsRmhCYjNV/plsNSJLFixWYBiiVJaKQ4G4IFRGqPSVcFQ79Yq/CssNRyDqVhxSWIxgGQlFexKYmkqe7iuq2jhBe7iBftE6AJKrtpwnuj3mjfAtKSxWG8zP1Ve+JaxPxsFwj5AT2jNpaI1j6KJ7Qsg7wIjQXSFbCRPl1EZqur0rkcc/DVS6eLauD8efUZlXF9jo6W1qLzAeJ4G2k6o7agIBBBByIMg9FwlenGsdEqarhk4jdJcAOJzVzTx638cU/0GXSux6Mq/EUC106flcYzG1Lw50BpBEnIkK82FgXvIeXHd4zc/2qHxC+PEuWEa/j7PP36bHRjyd+g89yxPvwd7LFRS4TrItx90/yHFOPmdCzFplmJXMUsWU5Sxi9IlRgCNuR3tFUDsO8RM7vhcXXEfB4Lqsfiv5T8z3TlmuWbUvGixfHoOFyfyCbyFpthHpusgU334H3qmQ1ZqXzFQDHYNtZu64dOR0IXC1cM6m9zHiC0kfXT8r0E2VT2i2X8RhqNHeYZNrlhAP0MnzU/RX8j5XsxxHPUXqxw5VfhqZJVth8OSreQaH8K5dP2cd3j09Vz+Fwo1K6fYDQH2GhUe2OYscR0FJqbpsS7HJhj0lEYrcJjDQitQWGUcLQ6VJrKGpG1ixaJUzIBtQcVm+tEpic010CSBPcgVHBGqBJV1TXyaHECelMVcIlSol3vVVZNMUCTCRxDkaq9KV3qI9wWI18r8T6KrxDMzwH3VliT6+mqSqMzBzsfWOaKPQbZUV2F2kxY+/BLtwwLhrx96qyfANkBzhMqQpPHQALhdiucd1up10BN76rraOHDGhrcmiB4IWx8MW0wTm6/haOicIWv4Fo5Vwd1i6y29P5I10uyBQsU91bWlI+CrKLTcq7C7UZUtk7gfQpsPhR9PqK9TDnreQpJxfUbL7KjqUYJB09FZfFSmKs6bwR9rH081nfaTTZpjauzx9GOVyy8CzPunaT7e5/dLhsEc0fcWDk8j6DhoIUqNQCpB1aM+RI8dEAEplg7zZOYdaOEH1QodiUG2tm/CeCz5HfQ/09ELDDiuvr4dr2Fjsj9DoQuZxeyqtMm280fqHDmMwrbS6pTjyyfUcQ1QcAui2BX7x6eoXHUai6js0/5zOgCfveINhI6inUv4JpjlVNq94dPVPUaih1zeUkGWWHCPKXY5EDltKK/d1pMZe4TeQ3VErUxkmBkFjqyh26pNuMewSiFdUWNqpN9ZQbiFXf1DTHMDz3JWqs+PKFUqJLJqSAE8TyVfXrwfAqxr0z0VfXaBzPP8Kou6MUXqPJy80nUi83g9AiV3xr4pCriOPgo2cgNmsTX+mmnkkKlWVlardL/G/KdS6DbZCszhwKngsC59WmBlMukEiBcz9vFDNW/M2jPlkun2RgzTp94Q51zfLgFZcP009TdGCXTv6DcpcqyWErUqBK1K9IUcLCIWQkrSBVxIbmsVdZxXR1ycJWLKDUJPsefueRy1EfRW+y9qlw3XnvaO48jzVI591o1AMgsZpdTZppqdb/AJJMoqSwzrmOW9oM/l7wzaQfDI/nwVTszbIcQ15h2QOh68Cr1zQ5hacnAg+K2ztr4jpZRj3XVeTIai65dRRpmPcJumFX4KQN12be6ecJxr15TbBxk4vsTUFc+EN1W7DwdH+oFY9+aBXA3bzEg2Mai/1QxDTLelURgNUlQZCbaU0+j6BoQx+wA/vU4a7h+k/gpjYOFdTY7fBa6RnkQBpx1T1F8p0FW2grt1snQn2yFKSisgqUl1uEK1wtOM8/ohUqTGtBbmSZ8IgfVED1puG8LVa95Z1fb5ATs7IdY9Dx2M3GE65DxQRVVBtjagc/dBs376qw1tiqrb7voha/iY9hsXdNnEWXM08bHinhjO6stGXVklj78Sh1MROSrG4iRw9VIYm1vFMSlhiFrSrcffijmtZVTK8hSGJTatYDHalRJV3gqXx0lial03N5BF8SPf5VXiRCtahVRjXRkmYrLBZX1XoTHyCFmKv1V/sDY+4BUeO8fladBfPmrHS6WepkoQXX7DUmkssjsbYgEVHi4u1vDmeauytkqJK9A0Wihpa+SO/d+ZCnPmZElCq1IH2RCq+u+T0yVbx3iL0lPJDxS2+S7sKqPM8ir6om/qtIjli845yZk5AMKGWJ17dPr+ULc/KtlIAULIV9sXbU9yo7vaOJzv8AL1VQ7DkoZw+7p4+Km6TVy09inF/TzElFSWGdg9venz/KkHXSezcZvsE5tgO/KbcP2TPG6YuyOprXw2fpLuhqtvwvdGVAhPG8xwysbnoib6x+RGU2lUMXgfi+o3hqlh0CZa9VOAqu3Gg+fIWTTahQSj1CTwWDMSFYU35dFT4W5Vi162HsxpHmd79F92NXT7BMBiJNTlUI/wDq1Oiquf2PiZfiBwrfdjSrZr1rKYfAvqDN/Eb2pj/h0nO1iB1NguJ/jI1Vt2xxm7TY2c3EkcgP3XEVMYXGG8YWc4rJyu5eyRLo6RyX7doZHjl9lZ0MT3e8VyFOuG2GfWw/dWJx5DVU8g9k6BtfmpUq91zlDanFPUsVOR06KNZBoFl82utmtr/yqo4pFGJBsojTAyWQrzkoVaspZleB5LYdwQZEyRq1o5/hVGLql0nnaPorulst9QT8oyMz9OKfwuymU7xJ/qIE+CttFwy/UNNLC82NTmkIbH2GGxUf80Ahugka8SrVykSoErd6TR16aHLBer8yHObkyJKiVtygSpyGyFd1utvyqx7rp3EnJJvZOua8s4zqHfrZt7J4X0JtaxFE2WzWlheAtKnDOcc1DLEWm/eHMW+lvp9lp48+CtNugJqnE8AhVHyVB9E+aw00aSOD7Or7r+RsY+66Gje3Bc0yorzDVZAPK/XVXegqWups0ct/FD5NfuR7XyNT/MOXLbHaH90Oq4dOayjWBcOqyllUq5OMlhofi8h8EyGAcJHkSmBTlK4Z0718nO9/VPU2plqTnhbscfRhmNgKYqJd1RSa5et8M0X9JpYVPfHX1e5XznzSyc2/bwo4zEUhepVdQ+GNJcIcSeQMrsm1FwWy8G2vtStWzbRIA/z7u76ErsMRjG02lzzAHuANSjpl8MpS2y8Ei3xKK3wsnK9v67nVqbG/+3Pm4/hc8HhggG+p9AV3bdltrzUrtguAAaDBDRlvEapLF9haL/le9nKzvwqK/Q33zdqXR7eY+rYwXL3OJdiLpn+KJCvXf4du/TWHiw+hR29iXMHeq0wIuSCFGlobo7x+wati+5zbXH3KZZiDbkrw9m8O2N/EZ/0gR53sp4fD4BmfxH5iHZdYEKO6O05RXq1/gV2IBhMbvgDMzl9lZ0Nl1XX3SNDNj9U3htr4WnamzdkT3WAeB1lNjb1LiRnmMo4rq9Bo2/juXov5GXY+yNYTY8RvnTIceqsaFFrcgOuqXo4+m8S1wPjHmEUPWh0ug0deHWk357sYlZJ7jBcouKGHrN5WqWBvJFxUHFTchuRoBkSVAlY4rSMEVxb79I9hLOOqZxGbvdko4Lxm+XPdOXm39yxWxveWKBd1Wk1g7JzuFeN6CQA7mbEZGIupveOPX3xS9UahHYQb6kfXVWrXcQi5/gh7yk4KIMJUjiZqg6BPbLxcy2eY9b+Sqaj4FkTZteKjZvePO0qw4fa6NRCxef6PcCyPNFo6N7ARBSmGwz2uJeZE2I4cxxTwCkAttxLg1Ot+Lwy80V9VsodOxHD4c7zzl3vQXTzXECPNMvpD+Ha8fMXkOPHu937FKSqbg3BK637+34pJtLyWOmfUl6ix5wu6NhLbX2iKNCpUP6WmP82TfqmJXEf4j7TcQ3D05LjDnAXJP6WxrqY6LS6mz3dbf5DNEOeaRa9nMRTwmCFWqYNUmoeJLvlaOcR5p/CYariP51Umnb+TT/p4Pfxcfoud7Idma7y2rjZinPwqTuJMl7m6aW5cl3YKhw0/vq1Gfhxt5/P9iRZYoN8u73f+DnK22cRSlpMx/UJ+uqC/tfWzAaL5RpzVztzZ4q0yQO8245jULkq2Gk3tx/YLLauWp0dnupWPHZ57Bw5ZrOBqr2mxDgAXxBnuwCeAJGiSfiXuMkknmed0u5hU2VPyoFls7Osm39RzCQy2pz0A/dEEyI6+FggsZBKYaYA6n0USRw3RF56rMQ6IPVZQcoY2455j1+n2UdeI4bovtK03aDmukOIjnw0QcNU7t+CWc3vSeA+wSwzGWU8HHSYTbrv1d4eWvFXFHGNfkfDVcjQf3ft6hFY45gxEEe/BW2k41fp3yz+KPz3/ADG5Vp7HXbyg4qr2ftfeEVDBvB0IVlK3Gl1VWqhz1v8AdEWUXHciVilC0pgBW4x/fNigmpZNbSpmxHRIbhjl70XkfENP7jUzrfZv9yfF5SZIXyW0HcK0oeAjnn+/NSw3yf6/ssWKzewiDty8kGpl5eqxYkW5wnWWMW1ikw3Rx19PIdB9kVqxYvVVsU5aD/yv/wAo/wBrkgVixV2h8Ev7pfdku/deiJsXC/8ArX/X/wDhYsQ6/aH9yHNJvL0Z3oUlpYpxGZJcttDM9PytLFjPaP8A1a/R/cmafZlK5Q4dB9lixUS2Hxx2fgPRFZkPH7rFiYZwan78lOpmOjv9pWLE13ENUskOpm3p6rFi5bnDeG/7v9qPQ/V0H2WLEzIUHr4H1XS4L/w2f5QsWLV+zXjs9ER7+wdaWLFtCMLbQ+UdUjUyHQfZaWLzP2h/38vp9ibV4SCxYsVEOH//2Q=="/>
          <p:cNvSpPr>
            <a:spLocks noChangeAspect="1" noChangeArrowheads="1"/>
          </p:cNvSpPr>
          <p:nvPr/>
        </p:nvSpPr>
        <p:spPr bwMode="auto">
          <a:xfrm>
            <a:off x="3683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438455"/>
            <a:ext cx="4675188" cy="3283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58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Comparing Mitosis &amp; Meiosis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29718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Meiosis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05000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57400" y="88391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3c. Meiosis produces 4 daughter cells with exactly ½ the number of chromosomes of the parent cell.</a:t>
            </a:r>
          </a:p>
        </p:txBody>
      </p:sp>
      <p:sp>
        <p:nvSpPr>
          <p:cNvPr id="3" name="AutoShape 4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BAPEBAPDxAQDw8QDw8QEBAQEA8PFBAVFRQQFRQXHCYeFxkkGRUSHy8gJCcpLCwsFR4xNTAqNSYrLCkBCQoKDgwOGg8PGiwkHCQsKSksKSkpLCwsLCkpKSwpKSkpKSwpKSwsLCwsKSwsKSwsLCksKSwsLCwpKSwpLCk2Kf/AABEIAMIBBAMBIgACEQEDEQH/xAAcAAEAAgMBAQEAAAAAAAAAAAAAAQIEBQYDBwj/xABGEAACAQIEAwUDBwkECwAAAAAAAQIDEQQFITESQVEGE2FxgSKRsRQyUnKhwdEHFiNCU2KDwvBjouHxFRckM0SCkpOjssP/xAAbAQEAAQUBAAAAAAAAAAAAAAAAAQIDBAUGB//EACkRAQACAgEDAgUFAQAAAAAAAAABAgMRBAUSITFRBhMjQWEiMjNxsZH/2gAMAwEAAhEDEQA/APhwAAAAAAAAAAAAASEfXewXYHBVcnrZhiqcqtaM6zjHvatOKhGK4U1Bq9/ad/EiZ1EzP2TEbnT5EQfScR2YwdTDOvRpcF4qcX3taVvb4ZQ1l1uvQ1dPsxR5w825z0XvG1O3FA2+aYSlC0oL2ZxjKC4m1Z3018F77msdunxJS8wbzIMvoVXJVXKHDG+krLRN9H0NTXglKSSej0u+XIDxBbTp9oTXR+8CoMqvhVwqpTblHRSv86EvExQAAAAAAAAAAA9aFFynGK3k0vez6flGmLw2FjNd3hqEqklG8o8bVldK2ur8dThOy2H4q/E1dU4ym+iaXst+Cdn6G/yXN5QjjsdtJ3jB67tWil5ey7+BMKbejPfayEpVJON+KrUa9uz4XNtXT5g4zDZrUhFRjUqRir2Sk0tXdv33BO1Hy2rABSugAAAE2AgE2FgILJBRLqmBEYn6B7F4iEezklVvwyUox4VrxOgnG/qj4HCkz9B9lOzXfZDh6McTSh3nc1W5aKDdKzpvx/Ai0brMG5idw+b01KngcXTeidOdSm77XlaVvWMfVsw86ziPyVOEouriIRvGLvKmpL9JxdNVKOvW513bDsLVwmCrV3XoVacaUqVqcm37ctLJrqfOMrySpieONJ006dN1Jd5NQXD3kYWTe7vJadLkbUtXWg7QT24Vbwvr955uidNiextfhhrQ0hb/AH8PAw/zWr/2P/dh+JO4VNVQlKF3qr2i+lm9Tzxa9p+S/D7jZZlktSlScpypNXirRqRlLV22RrK2tn4IDwJRPCOEkWo13F3XNWaeqkujXQrNK+mz1t08AoMmUNvL72BQFuAcAFQW4B3YFQW7tkcIEAmwsBuctk6eGrVU3FytTTTtdPdfaVxmI4MNSoqV+L25pKyWt0vHkY1S6pwh1lxM8MTVcn4RVl5BEwp3cujBDm/EBKnCSokhPxAiwL8fk/Qi/gBALaePxFl1fuAgF1T/AHo+raHdPw96/EBE9oIpGi+jPWFNrdNeasQMmjQufc+yvZWUskoyjNe1w1uGzVowc4uN+u58byyldrzP012MwqWWYany7hxt5uVyZ9JU6iZ8vz9nONk416XFUaVKpeMm7ac/tOSc3GKtdXutPrf4H0jtvl3dyxVlZKE0udub+CPnVaH6OL/ekvtZbr5hV91MRXbjTd3opLV9LGK5t8z3qr9HT86n8v4kUMNKbsltu+SXVlQ8VC/+XiRNGc6HstK9ravr/gUpZdObtGEm97JcuvuJGEeioPh4rWje131NlLBwpL2rTq/Q3jDxl4+BgVXd31fi9vcBSclZRirdXzbKS5fVRmYHKqtaShSpVKsmuLhp05VJcK3aUU3bxNxS/J9mE9sBjOSV6FRK3m0iRzIOyh+SnMn/AMHWX1uGPxZd/kox6+dSpQ+ticNH4zCNw4oHaf6ssQvn1cBT6ueOwqt/fK/mFFfPzLKYvn/tcpf+sGgd0OOKHdUuxGG/WzXLPStXa+ykZdDsTlza7zN8HFc+6p4mb97SCO6HzoH2bB9isihDiliMTjGv2c+6T8k7P7TlO1FDK1eGFwmKpST+fUxPF/c1+IT3Q4qtWvbwR5XMqpQhy4rea/A85Uo8m/WwS8bklu68UQBSwsX0J06AeZJ6cS6Dj8F7gPMlIvxeXuQ4gKqL6FlTfgCUiBaMPFGVQqNbVLe8xYxPWKRA6DLcYrri4Ja78DT96sforsHmEZZfBptKnxpuzdv1tNNdz8y5X7U1Hq+p+luw+NlKhSpOMFCNO2kVG+nNJ7vW+mpanJq0V912MW6zZ8z/ACiY6Mni4uUeNRklFp05S1+coS11vyPltV6W5LXwvzfxPuH5Tex0owc6FSXdyUv0UkpRp73jBvWK6dOR8RxeGcHaSaMmcNq1i2vHutxWe3udNnPYWtCnQjCDm1RdSckmo3lWmr8TstYwi1rqrdSuGyOmqfdyxEKTes+Gjia05fupQhw8vpHNRx87KPeTstFaUlpfRbnpHNqi2q1V/EqfiWvCmdt1PKJNSlhaOIxFKHs8fyeUZOdtVwxcrL19x44bNa1CmqTwL4UrT7yni4Oo+snCUX6GneMYWYSW0pLykyfBps5dqVHbLsuh4yw1So//AC1JD8+Ky+bSy+n9TLsBf3um2ax5lP6c/wDqkUljG93fzSZJpeOd1o1J1YVqlOpVbdSdKTpOV5cTXsWSV+S08ClXO68vnV60vrVakviynyhfRg/OEfwHex506b9Gvg0DUPOWNm95Sfm2ebxD6mV3tPnRh6VKsf5mTx0edGa8q7++DBqGF3r6kOq+pmvuf2dVfxoP/wCZR06X9svWnL7kSli94xxsyPk9P6dRedOL+Ex8khyrL1pzXwuBWljZx2nJepWpiHJ3buz1WCj+2peqrL+QLA9KtF/80l8YgeLRWSM2OAfKdJ/xaa+LJeXT6QflUpP4SIGvsDM/0dU+hL0syQMAAEgSQSAJSIJRSLFkULJgekSspEXKhLe9mqDdRPxP0h2DwlqTne+iitvN/cfnjstT9uOtk2tXsfo/sVF9y23J7LW6XpqYW954hnxSY49rf1D27XRvQasue99NGfnvtTgbTlpbVn6C7TSbgkp6N7JPVWd9T4z2uwvtPb06HWcLHGTj2pLA6byIyZ8vHn2iYfNasLHjczcdTs2YTNJkp2Wmqq9ZrOkNlWyWVLahNxci5DYDiFyABNxcgAW4hxFQBPEOIgEiykSpFCbkC/EOIrcXAniBW4AqACoSACJAAECxJBZAGKa1IZ64WF5ISqh2nY/DXnHR8tVbXqkfobsvhVHDxdmm977s+JdicE3ZpdOWp9yy5Shh73s1FtcS2NXgt3cmf6bjm1+Rw6R7+ZYXaGScJcMVeL1em191bxSPmHaeje7trtrr126cz6Hm9Wcqeqb1bclBRcbLquTdtThs8ppp/fr6/wBXO26X4rpwfT+Z29V37xp8szajuzRyOtzvDavfd9TlK0bMw+o4uzJt2XMpq2/dRlWWIkjVSwFGQWIaIQglO2q0ZAAAAAAAAAAAAAAAAAAgAFQkEEgCSCUykSWRCJQSGwyqheS0MGCN9kVG84rxX+RZzW7aTLM4eH5uatX1DsfhrcPKV0mz6ssWoUk3JfN+c99tz532QoJcOnpZ3+Gh2mcVIxgtEklsnuaLg5p+faY/4yviXN8qs6+0Nfja3Em4yVSTunJcWsdHttsubOWzZJq0t7cvh4f1ub/FZk3B04QjCF07qLUm11ZzGaTsueiu01Ze/oehdNnddvJuPyKzz6WrO/8AN/jf+/dxOc01d+W2umlzi8dG0n5nb5urO17v3fccdmUNS/1SvdTb1fPb5mGJa9MMqWZzbVyqQSQUoQ0QWZUAAAAAAAAAAAAAAAMgAACoCQCJAlIEkCUWISJYSvSjdnX9msJqnp95yuDheSO87O4bZ22NdzsnbR0vQsG7zkn7Po/ZulaSdr7bXN52hq3sk7Ky6o0+RyslZGXm07pN73fO/M5Pg5pjkzHu534xt9GZlhqpZPa3N82aPOMW+S0vZeGxsK0tOZpcznZePLifsrxPWOm3/TEPI+H4zRb8uWzad2779Hvtuczi4XudBmNXfnzfJbmjrI2PJjurp7Lxr9+GGjqQsyDJxcNTGRzOSvbbTGtGpQyCzRVotraCpYNFIqAAAAAAAAACQAuQNAAAAAJEgApEosiESgQsgLkwWoVNnlVLU+g5DBWXpojiMpp6o+g5FDRehz3VMnh3nTMfyuNv3drlUfZ9nfloRmL2XT+rkYSouH5zXNpb2PHGy1taxz3TY3yNvM/jPL9Pta+u+rZqMzi3FperNtUmtvX7TV45729ND1bp0+Ieb8XcXhy+Mw75+WjTu/I0mJpPny38zo8VHR9bmjxUddPHVnQTWLRp6v0rJ3YoiWkxUDXs2+JgaqrHU5rl07bMnPXUqkNEoGExlSCbEEIQwSQyBAAAAAAQSCQuQAIAAEgAAJABSLIlEIlBMLHrRhqeSMrDR1KbTqF7DTuvEN7lUNjucq0skuhxmWxeh22U09ttjl+oTt6DX6eHX4dVh01Dxt6mHVxGu+3Xke3H7O9tDAlU1to9NXvc1nT4+pt4z8W5O+dflWT5mux1S9+XxMmrK/gYeKdk76W9ftPS+BfWnFYI1aJaHFxveOrvu+d/A1GJja7vfkbXFyvfXT7WamtvyOlrPh6P0e89kNfiI+hrMTE22JRgVqZqeZXbe5v1Q15JMokJGmmNMCY0qyCbEMpQgMENlKEAAAAGABBJMCAASAAAAlIIASQSikSiSCyAtA2WBo6mBSibrL4bFjPbVW76VhjJl3Le5ZQu0djlNNNpanMZXDwOwyrDbM5Lm33t1HNv2Y5Z2J9nlsaxVb3tZLlbc2eYaLxNTDmW+nx5eJfEtom8KVvMwcRez536mXWfJcjAxTdmd7wZ1pzmGPLSYzf+tDAnHU2GNdtjWOR1GK24dr0q3jTFxVIwaiNnVjcwZxRj8iu3TxO40184nlIy60TFkaTLXUse8PJMhlipjrKCGiQwhUAFIAAAyCWQVAAAAJIAEogkiQLIqWRAFkQWigmI8snDx1N3gY7GqwsNjfYGlsYHKvqHXdHxTFZs32WyOuyuduXqc3l1JaXOowjSg2cny7blkdTvqicZWWuhrke+KxCa8THhLQv8Gk/Z4r1u8TneUomLio3WhmVKu7NdiKl07e87jhxqIhpsW5lp8bA1VZePobfFt+hpcStep0uKf0us6Xby851rIwpsyWrnhUplvNEy6urErGLJGfKFzHrU7GqzUn1RerFZQuyjRhSx5QQyQQpVBJBAAAQBABIAAAAABKIBEiSyAIEnrTACuvrDY4M6HAAGp5buum/xOhwT28zfYR+yyAczn9WF1b9jEnu/UfqoA2HCeJ9V/nl4VTGq7egB1/EYNGlzJ6Glnt7gDpMfo6npjxiVrbAEX9HV09GOjHrEA1+X9q5f0Y0ijANZLDlUMAhSqAABABEAACQAAAAAf//Z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hISERUUEhQVFBUUFRQUFRQUFBUUFhgUFBQVFxQUFBQXHCYeFxojGhQUHy8gJCcpLCwsFR4xNTAqNSYrLCkBCQoKDgwOGg8PGiwkHyQsKSwpLCwsLCwvLCktLCwsLCwtLCwsLCwsLCwpKSwsKSwsLCksLCwsLCwsLCwsLCwpLP/AABEIAMEBBQMBIgACEQEDEQH/xAAbAAACAgMBAAAAAAAAAAAAAAADBAIFAAEGB//EAEAQAAEDAgMFBgUCBAUCBwAAAAEAAhEDIQQxQQUSUWFxBiKBkcHwEzKhsdFC4RQjUmIHcpKy8YLSMzRFU4Oiwv/EABsBAAEFAQEAAAAAAAAAAAAAAAIBAwQFBgAH/8QANBEAAgIBAgQDBgUDBQAAAAAAAAECAxEEMQUSIUEyUXEGEyJhgbFCkaHR4RRywTM0UvDx/9oADAMBAAIRAxEAPwBR7kMiTAUS8cfoVKm4QTN8hp1PosTjA0G35tbkB680F5Q31FF70qicEdUUTjSEBz1PC4F1V7WUxLnEARxPHgE5GGRR/YezXYms2m2L3PABtyV7CzdY0NaIa0AAcAMlT9m+zlPCU4F6jg34js5IFw3gJlP1nLSaHS+6WXuw9hj4qWxNwlnYiEF+LVpy8vUFyKzaFC6VpMT1SpvCUKmy6m6e+F1SnB5TIc4/ENYWmn2BJUzCZpvQTTY9HoTfUXBdpdtCrULR8tO0g5nU8M7LrtuY4UaRdPeiGjidF5lUcS4k5uufFZvi18WlSn82OIKHz5D7LTigtzRwdTlfzGgVA1gUxjNUw0RE2E5n0QqVWxgRcCfPTLRbDZzKBiB/jDQedghOJce9wHLQaLbDa3TxRSy55WTexwu1lz09VMNspNEA+A+6xlOUrZwTD0LT09/ZL41qsWsgDnP3j0SldkuAQRl8RwpRp9yeZQKWGeXENBJOmqsv4YuIA8ArzZeyhT75+YjyHuFb8O0s9Xbyrbu/ICc1FBNmbOFFgH6j8x4nh0Ta2sXoVdcaoKEeiRBbbeTT3wD5JOoRxlCxuLkwLgajilnby8x4zqFqtXKafRdF9P5J1a5Y4AYmkC86WGnMrabwzmgneBJtrpf91igqbSwSIroc24X0HUhEnSPfFK0+OY9ypir5Ka0NhAFFrLcOqK2eCng8E+rUbTYC5zjER9TySLL6HEMDst9ao1jBJcQBwE8ToF6p2a7KMwjD+qo6N53C3yt5Z31RuzHZluEZeHVHfM7SxsG8lvtTtj4FIbp7zzA4gakfQeKuaalpq3dauq7f97jiWB16E5q1syTQpkmTuNk5yYTHw1c1z5oqXmIVdegq+pTIK6M0FV7VIbbU38P+UGs1ao085PyePUDkyyrBuQcitFsLTpkWtqeuSYpc8lieEcYnoJcsusHuvL5oKyvnNU03Rtmo06fBc/2p24GsdSYe8RDjw/tHNbqzidDo97CWV29RlQafUrNvbbbWeYyFhlMCfMarmn1Llaq1ZAjr48igOvfxKyGHKTlLdjoV1Wcre7EIw08/P9oQKaMM/p5JJCB2CB4j7I9NqCw6HU/lN0OJUebwcaNOI6ifC/otUnSETF/Lbp55++a1gafdTefhyzgVXQcz+PQotBkoNdh3pHO3iSnMILHjl6++i6TwjglMTbQDPoofw++4AC6sMJsarUEsaYOpsI1Mq/wmxm0QYu4xLj0yHAKfoOG2aqWX0j5/sJJ4RVbO2ZuCXDvachw6pwhNOpoTqa9C0tFenrVda6EKeW8sBCjVdAPvNFclMa8QBMaqJxjVPTaSclu+i+p1ccyEhRbFlveUQz376LQprywnC+LLZBJiRwzusW8YwGJ3rTkJ4LFIhjlFTOdpgrXVXdHZoLQ5xgaaz0UqVJrT3RA1OqlO5HEdjbGNd7GTu75i8zGpheo7C2BSwrN1glx+Z5zJ9ByXNdhaG9We8id1tnTkXHh0B9lduSrzhlKcPey3ewcdiD3LzjtRjvi1JkgB4a3h3XesSu229iN2kW/1y3wIuffFcZiMOCCI8uShcZ1iUlQu3ViS2Ol7N48OphhI3m6f26FXjV5vj8ccLSfXYYeAGtm4kkRI1C6bst2ypYyWt7lRtywm5ENlzeUkhT+E6tW0qMt109Tkzo3uABJyAk9AuWxVXfcSbz9tArrauIhkf1fZUbwqXj+qcrVQtl1fr/4GgbWc9NeV80drVFrbhHZTtHCyzjQSRF7XEHdMHQ8LZqpodjKRn4r3vcSf7fyZV/TYitZeVM0t7pkpYyu6fcVxTKKp2IwxyDhYCzuGtxmlK/8Ah/RIIY5zSTIJggcozIjmuwa2VJtJeiUV6XUVKyEVhkVpp4PPsR/hxWB/lvY4XsZByGkZykqnY7FMDSaTjnZvePiG5ZwvV6bEamotnDapeFtB4PFK2zajSQ5rgWkNMg55AHnyR2UXAtO66DlINwM4nNezwt7o4DyUOXCc/j/QXB487BPdENcZIFmnwAtcwrPZvZjE1BLaZAE3d3ZIzAnNeoBYXLo8Hj+KTOwcDS/w/rEjecxg1vvEeAFzCusJ2NoUjJl/AGwy1AzK6F1VLV66nU8Mog9s+p3RClWAIFgLAD0SdS6NWdKWe+FeVxwhiTIPYAk65lHqPS7lKgsEeTyBIS2Lp3HROEJfEG/gs57Ut/0scf8AL/DDo8QkWhCRSJWiF58iSwD28SsRBCxFzA4FnoJcA08puivQ6eGdVeyk3Oo5rcshPeJ5ASpNcXOSiu4p6H2SwHw8MwkAOqd93/V8oPRsK5UGgAACwAgDgBkEvtDGfDpudwynicgtwlGir5RX2Hig7QY3eqETZto56+iqBfVZVqX6k/dRXnt9ruslY+7Abycv2xxU/Dp8BvkczYfYqjwGIfTdvMcWOgjeBgwbG6PtnEfFxFR0yN6Af7Rkh0WrRaeHu6kjj0zZPaNuKa3etUDTvN6GN4dc4T7QvNcLUcxwcww4ajO4hd5sDagq02hxHxADI1gW3lTcQonKbu3yORY+KaNRbc+B9+Sn8NEZS/Hqq+MRxEmtRmMWMYjtYpVdeQiLG3TLaSixiZoCy0/B7XXJ1PZ9fqNzWeoPcW2BHc1Ra1aLIAJZvKTmqJalENfEUS9ZuLW6lwICquSzmkpx7EpVcnoDcheqUo8JpyC8KTHoMyFXITgmHhBIT6Yy0CIS2LFvNNlqDiR3VR+0Nbs0MmuzTDq6SEKjPwtbsaLK5g5rbTa+a8z7EsC+msUyViPLBEA1dH2L2X33VzkAWM5z8x8MlQUKBcQ0XLjA6nJeh4HCClTaxuTR9dT5rQcI0/vLed7R+4UUN7y57tTizLWDIgk872BHhKvZi5sBcnlxXC4zHb9V7jaXHIyLWz6BWPGruSjkX4vsE30IsetYt+7TeRmGuIBysPoosz4cOiHtKfg1Iz3HR5FY6K+NAI4ICY6epTdEJSk/ujr9x+ydoFal7BjVIKxwNZzHBzTBGv0SVNqcohMtJ9Akd3sfaQrN4PA7wGWeis2sXFbKrljw7nccRwXcMPkqm2lVz6bMdQZjUdjUKkmWhSKoII21iNSatNCKwK601WJqQDZstUd1FWiFeDYDcW9xF3VohdkUCWKLmwjFBqIkCK1ik6gTlRqA5qkQeBuQm5qG5iaegPCfTGWhdzUF6Ye1BcE8mNsXcFBzJRnKBKWyuNsHCWzWANupVVqd4KhMJ3F0v1DNIOzj3ZeTa3SS0t0qpdtvTsybF8yybctqTDC0ofQUtOyeziXGq6IbIb/m1PgPuurDUthaTWNDWiABH7plrl6Jo9MtNUod+/qEhbazg2hUOXccJicxGXivN8OCAB6rv+09YtwzyCBMC+oJggc/wuAZUnPzWf41Ju1R+QMx9j7eytPG8CNCCD4iFCi/j56fsjbizmzBR5y6kWOeyflJH+k8eiPh8R/ymO0GAczEOJENqElp0Mi46ykcM5amuSnBSHEW1GqrHD1AqmgE/RCCQaLzDFdnsipNJsaWXC4VdZ2dxGbfHy9/RRL45iOI6GkEwxL0imWOSUpZCDsRmhCYjNV/plsNSJLFixWYBiiVJaKQ4G4IFRGqPSVcFQ79Yq/CssNRyDqVhxSWIxgGQlFexKYmkqe7iuq2jhBe7iBftE6AJKrtpwnuj3mjfAtKSxWG8zP1Ve+JaxPxsFwj5AT2jNpaI1j6KJ7Qsg7wIjQXSFbCRPl1EZqur0rkcc/DVS6eLauD8efUZlXF9jo6W1qLzAeJ4G2k6o7agIBBBByIMg9FwlenGsdEqarhk4jdJcAOJzVzTx638cU/0GXSux6Mq/EUC106flcYzG1Lw50BpBEnIkK82FgXvIeXHd4zc/2qHxC+PEuWEa/j7PP36bHRjyd+g89yxPvwd7LFRS4TrItx90/yHFOPmdCzFplmJXMUsWU5Sxi9IlRgCNuR3tFUDsO8RM7vhcXXEfB4Lqsfiv5T8z3TlmuWbUvGixfHoOFyfyCbyFpthHpusgU334H3qmQ1ZqXzFQDHYNtZu64dOR0IXC1cM6m9zHiC0kfXT8r0E2VT2i2X8RhqNHeYZNrlhAP0MnzU/RX8j5XsxxHPUXqxw5VfhqZJVth8OSreQaH8K5dP2cd3j09Vz+Fwo1K6fYDQH2GhUe2OYscR0FJqbpsS7HJhj0lEYrcJjDQitQWGUcLQ6VJrKGpG1ixaJUzIBtQcVm+tEpic010CSBPcgVHBGqBJV1TXyaHECelMVcIlSol3vVVZNMUCTCRxDkaq9KV3qI9wWI18r8T6KrxDMzwH3VliT6+mqSqMzBzsfWOaKPQbZUV2F2kxY+/BLtwwLhrx96qyfANkBzhMqQpPHQALhdiucd1up10BN76rraOHDGhrcmiB4IWx8MW0wTm6/haOicIWv4Fo5Vwd1i6y29P5I10uyBQsU91bWlI+CrKLTcq7C7UZUtk7gfQpsPhR9PqK9TDnreQpJxfUbL7KjqUYJB09FZfFSmKs6bwR9rH081nfaTTZpjauzx9GOVyy8CzPunaT7e5/dLhsEc0fcWDk8j6DhoIUqNQCpB1aM+RI8dEAEplg7zZOYdaOEH1QodiUG2tm/CeCz5HfQ/09ELDDiuvr4dr2Fjsj9DoQuZxeyqtMm280fqHDmMwrbS6pTjyyfUcQ1QcAui2BX7x6eoXHUai6js0/5zOgCfveINhI6inUv4JpjlVNq94dPVPUaih1zeUkGWWHCPKXY5EDltKK/d1pMZe4TeQ3VErUxkmBkFjqyh26pNuMewSiFdUWNqpN9ZQbiFXf1DTHMDz3JWqs+PKFUqJLJqSAE8TyVfXrwfAqxr0z0VfXaBzPP8Kou6MUXqPJy80nUi83g9AiV3xr4pCriOPgo2cgNmsTX+mmnkkKlWVlardL/G/KdS6DbZCszhwKngsC59WmBlMukEiBcz9vFDNW/M2jPlkun2RgzTp94Q51zfLgFZcP009TdGCXTv6DcpcqyWErUqBK1K9IUcLCIWQkrSBVxIbmsVdZxXR1ycJWLKDUJPsefueRy1EfRW+y9qlw3XnvaO48jzVI591o1AMgsZpdTZppqdb/AJJMoqSwzrmOW9oM/l7wzaQfDI/nwVTszbIcQ15h2QOh68Cr1zQ5hacnAg+K2ztr4jpZRj3XVeTIai65dRRpmPcJumFX4KQN12be6ecJxr15TbBxk4vsTUFc+EN1W7DwdH+oFY9+aBXA3bzEg2Mai/1QxDTLelURgNUlQZCbaU0+j6BoQx+wA/vU4a7h+k/gpjYOFdTY7fBa6RnkQBpx1T1F8p0FW2grt1snQn2yFKSisgqUl1uEK1wtOM8/ohUqTGtBbmSZ8IgfVED1puG8LVa95Z1fb5ATs7IdY9Dx2M3GE65DxQRVVBtjagc/dBs376qw1tiqrb7voha/iY9hsXdNnEWXM08bHinhjO6stGXVklj78Sh1MROSrG4iRw9VIYm1vFMSlhiFrSrcffijmtZVTK8hSGJTatYDHalRJV3gqXx0lial03N5BF8SPf5VXiRCtahVRjXRkmYrLBZX1XoTHyCFmKv1V/sDY+4BUeO8fladBfPmrHS6WepkoQXX7DUmkssjsbYgEVHi4u1vDmeauytkqJK9A0Wihpa+SO/d+ZCnPmZElCq1IH2RCq+u+T0yVbx3iL0lPJDxS2+S7sKqPM8ir6om/qtIjli845yZk5AMKGWJ17dPr+ULc/KtlIAULIV9sXbU9yo7vaOJzv8AL1VQ7DkoZw+7p4+Km6TVy09inF/TzElFSWGdg9venz/KkHXSezcZvsE5tgO/KbcP2TPG6YuyOprXw2fpLuhqtvwvdGVAhPG8xwysbnoib6x+RGU2lUMXgfi+o3hqlh0CZa9VOAqu3Gg+fIWTTahQSj1CTwWDMSFYU35dFT4W5Vi162HsxpHmd79F92NXT7BMBiJNTlUI/wDq1Oiquf2PiZfiBwrfdjSrZr1rKYfAvqDN/Eb2pj/h0nO1iB1NguJ/jI1Vt2xxm7TY2c3EkcgP3XEVMYXGG8YWc4rJyu5eyRLo6RyX7doZHjl9lZ0MT3e8VyFOuG2GfWw/dWJx5DVU8g9k6BtfmpUq91zlDanFPUsVOR06KNZBoFl82utmtr/yqo4pFGJBsojTAyWQrzkoVaspZleB5LYdwQZEyRq1o5/hVGLql0nnaPorulst9QT8oyMz9OKfwuymU7xJ/qIE+CttFwy/UNNLC82NTmkIbH2GGxUf80Ahugka8SrVykSoErd6TR16aHLBer8yHObkyJKiVtygSpyGyFd1utvyqx7rp3EnJJvZOua8s4zqHfrZt7J4X0JtaxFE2WzWlheAtKnDOcc1DLEWm/eHMW+lvp9lp48+CtNugJqnE8AhVHyVB9E+aw00aSOD7Or7r+RsY+66Gje3Bc0yorzDVZAPK/XVXegqWups0ct/FD5NfuR7XyNT/MOXLbHaH90Oq4dOayjWBcOqyllUq5OMlhofi8h8EyGAcJHkSmBTlK4Z0718nO9/VPU2plqTnhbscfRhmNgKYqJd1RSa5et8M0X9JpYVPfHX1e5XznzSyc2/bwo4zEUhepVdQ+GNJcIcSeQMrsm1FwWy8G2vtStWzbRIA/z7u76ErsMRjG02lzzAHuANSjpl8MpS2y8Ei3xKK3wsnK9v67nVqbG/+3Pm4/hc8HhggG+p9AV3bdltrzUrtguAAaDBDRlvEapLF9haL/le9nKzvwqK/Q33zdqXR7eY+rYwXL3OJdiLpn+KJCvXf4du/TWHiw+hR29iXMHeq0wIuSCFGlobo7x+wati+5zbXH3KZZiDbkrw9m8O2N/EZ/0gR53sp4fD4BmfxH5iHZdYEKO6O05RXq1/gV2IBhMbvgDMzl9lZ0Nl1XX3SNDNj9U3htr4WnamzdkT3WAeB1lNjb1LiRnmMo4rq9Bo2/juXov5GXY+yNYTY8RvnTIceqsaFFrcgOuqXo4+m8S1wPjHmEUPWh0ug0deHWk357sYlZJ7jBcouKGHrN5WqWBvJFxUHFTchuRoBkSVAlY4rSMEVxb79I9hLOOqZxGbvdko4Lxm+XPdOXm39yxWxveWKBd1Wk1g7JzuFeN6CQA7mbEZGIupveOPX3xS9UahHYQb6kfXVWrXcQi5/gh7yk4KIMJUjiZqg6BPbLxcy2eY9b+Sqaj4FkTZteKjZvePO0qw4fa6NRCxef6PcCyPNFo6N7ARBSmGwz2uJeZE2I4cxxTwCkAttxLg1Ot+Lwy80V9VsodOxHD4c7zzl3vQXTzXECPNMvpD+Ha8fMXkOPHu937FKSqbg3BK637+34pJtLyWOmfUl6ix5wu6NhLbX2iKNCpUP6WmP82TfqmJXEf4j7TcQ3D05LjDnAXJP6WxrqY6LS6mz3dbf5DNEOeaRa9nMRTwmCFWqYNUmoeJLvlaOcR5p/CYariP51Umnb+TT/p4Pfxcfoud7Idma7y2rjZinPwqTuJMl7m6aW5cl3YKhw0/vq1Gfhxt5/P9iRZYoN8u73f+DnK22cRSlpMx/UJ+uqC/tfWzAaL5RpzVztzZ4q0yQO8245jULkq2Gk3tx/YLLauWp0dnupWPHZ57Bw5ZrOBqr2mxDgAXxBnuwCeAJGiSfiXuMkknmed0u5hU2VPyoFls7Osm39RzCQy2pz0A/dEEyI6+FggsZBKYaYA6n0USRw3RF56rMQ6IPVZQcoY2455j1+n2UdeI4bovtK03aDmukOIjnw0QcNU7t+CWc3vSeA+wSwzGWU8HHSYTbrv1d4eWvFXFHGNfkfDVcjQf3ft6hFY45gxEEe/BW2k41fp3yz+KPz3/ADG5Vp7HXbyg4qr2ftfeEVDBvB0IVlK3Gl1VWqhz1v8AdEWUXHciVilC0pgBW4x/fNigmpZNbSpmxHRIbhjl70XkfENP7jUzrfZv9yfF5SZIXyW0HcK0oeAjnn+/NSw3yf6/ssWKzewiDty8kGpl5eqxYkW5wnWWMW1ikw3Rx19PIdB9kVqxYvVVsU5aD/yv/wAo/wBrkgVixV2h8Ev7pfdku/deiJsXC/8ArX/X/wDhYsQ6/aH9yHNJvL0Z3oUlpYpxGZJcttDM9PytLFjPaP8A1a/R/cmafZlK5Q4dB9lixUS2Hxx2fgPRFZkPH7rFiYZwan78lOpmOjv9pWLE13ENUskOpm3p6rFi5bnDeG/7v9qPQ/V0H2WLEzIUHr4H1XS4L/w2f5QsWLV+zXjs9ER7+wdaWLFtCMLbQ+UdUjUyHQfZaWLzP2h/38vp9ibV4SCxYsVEOH//2Q=="/>
          <p:cNvSpPr>
            <a:spLocks noChangeAspect="1" noChangeArrowheads="1"/>
          </p:cNvSpPr>
          <p:nvPr/>
        </p:nvSpPr>
        <p:spPr bwMode="auto">
          <a:xfrm>
            <a:off x="3683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68905"/>
            <a:ext cx="4572000" cy="4531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259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3240</TotalTime>
  <Words>424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Comparing Mitosis &amp; Meiosis</vt:lpstr>
      <vt:lpstr>Comparing Mitosis &amp; Meiosis</vt:lpstr>
      <vt:lpstr>Comparing Mitosis &amp; Meiosis</vt:lpstr>
      <vt:lpstr>Comparing Mitosis &amp; Meiosis</vt:lpstr>
      <vt:lpstr>Comparing Mitosis &amp; Meiosis</vt:lpstr>
      <vt:lpstr>Comparing Mitosis &amp; Meiosis</vt:lpstr>
      <vt:lpstr>Check Point 1</vt:lpstr>
      <vt:lpstr>Comparing Mitosis &amp; Meiosis</vt:lpstr>
      <vt:lpstr>Comparing Mitosis &amp; Meiosis</vt:lpstr>
      <vt:lpstr>Comparing Mitosis &amp; Meiosis</vt:lpstr>
      <vt:lpstr>Comparing Mitosis &amp; Meiosis</vt:lpstr>
      <vt:lpstr>Check Point 2</vt:lpstr>
      <vt:lpstr>ASSIGNMENTS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Natalie Hartmann</dc:creator>
  <cp:lastModifiedBy>Cherron White</cp:lastModifiedBy>
  <cp:revision>112</cp:revision>
  <cp:lastPrinted>2012-11-26T21:02:57Z</cp:lastPrinted>
  <dcterms:created xsi:type="dcterms:W3CDTF">2012-08-20T14:02:47Z</dcterms:created>
  <dcterms:modified xsi:type="dcterms:W3CDTF">2016-01-21T18:01:18Z</dcterms:modified>
</cp:coreProperties>
</file>